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233D"/>
    <a:srgbClr val="7890F4"/>
    <a:srgbClr val="6281ED"/>
    <a:srgbClr val="758EF2"/>
    <a:srgbClr val="6D89ED"/>
    <a:srgbClr val="9E2C4D"/>
    <a:srgbClr val="D9365A"/>
    <a:srgbClr val="FFFFFF"/>
    <a:srgbClr val="661C31"/>
    <a:srgbClr val="581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59" d="100"/>
          <a:sy n="59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F4A3FF-0EA7-2E44-8F54-64ED5630DB54}" type="datetimeFigureOut">
              <a:rPr lang="fr-FR" smtClean="0"/>
              <a:t>11/11/2017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A4A99-E306-2942-8E63-81CD0755F2C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86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4877" y="6426228"/>
            <a:ext cx="4114800" cy="363600"/>
          </a:xfrm>
          <a:ln>
            <a:noFill/>
          </a:ln>
        </p:spPr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8200" y="6424703"/>
            <a:ext cx="2743200" cy="365125"/>
          </a:xfrm>
          <a:ln>
            <a:noFill/>
          </a:ln>
        </p:spPr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895385" y="6420496"/>
            <a:ext cx="308888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</a:rPr>
              <a:t>2017-2018</a:t>
            </a:r>
          </a:p>
        </p:txBody>
      </p:sp>
    </p:spTree>
    <p:extLst>
      <p:ext uri="{BB962C8B-B14F-4D97-AF65-F5344CB8AC3E}">
        <p14:creationId xmlns:p14="http://schemas.microsoft.com/office/powerpoint/2010/main" val="22831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3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24554" y="639567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751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08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6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876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39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9992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BE"/>
              <a:t>2017-2018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19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208293263"/>
              </p:ext>
            </p:extLst>
          </p:nvPr>
        </p:nvGraphicFramePr>
        <p:xfrm>
          <a:off x="1" y="0"/>
          <a:ext cx="12192000" cy="6968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Image" r:id="rId14" imgW="20317320" imgH="11428560" progId="Photoshop.Image.13">
                  <p:embed/>
                </p:oleObj>
              </mc:Choice>
              <mc:Fallback>
                <p:oleObj name="Image" r:id="rId14" imgW="20317320" imgH="11428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9681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 userDrawn="1"/>
        </p:nvSpPr>
        <p:spPr>
          <a:xfrm>
            <a:off x="0" y="6285483"/>
            <a:ext cx="12192000" cy="668183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4877" y="6440740"/>
            <a:ext cx="41148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Mission commerciale Bilbao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23024" y="152841"/>
            <a:ext cx="1533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0" cap="small" baseline="0" dirty="0">
                <a:solidFill>
                  <a:schemeClr val="bg1"/>
                </a:solidFill>
              </a:rPr>
              <a:t>Jean</a:t>
            </a:r>
            <a:r>
              <a:rPr lang="fr-FR" sz="2000" b="1" cap="small" baseline="0" dirty="0">
                <a:solidFill>
                  <a:schemeClr val="bg1"/>
                </a:solidFill>
              </a:rPr>
              <a:t> Peters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10543478" y="152841"/>
            <a:ext cx="1587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cap="sm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sz="2000" dirty="0"/>
              <a:t>Jamal </a:t>
            </a:r>
            <a:r>
              <a:rPr lang="fr-FR" sz="2000" b="1" dirty="0" err="1"/>
              <a:t>Jabri</a:t>
            </a:r>
            <a:endParaRPr lang="fr-FR" sz="2000" b="1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58200" y="64392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8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142339" y="6439214"/>
            <a:ext cx="27432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z="1800" b="1" dirty="0">
                <a:solidFill>
                  <a:schemeClr val="bg1"/>
                </a:solidFill>
              </a:rPr>
              <a:t>2017-2018</a:t>
            </a:r>
            <a:endParaRPr lang="fr-FR" sz="1800" b="1" dirty="0">
              <a:solidFill>
                <a:schemeClr val="bg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16"/>
          <a:srcRect/>
          <a:stretch/>
        </p:blipFill>
        <p:spPr>
          <a:xfrm>
            <a:off x="5402602" y="16042"/>
            <a:ext cx="1386797" cy="7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2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667657"/>
            <a:ext cx="12191999" cy="5631543"/>
            <a:chOff x="0" y="667657"/>
            <a:chExt cx="12191999" cy="56315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t="6637" b="21896"/>
            <a:stretch/>
          </p:blipFill>
          <p:spPr>
            <a:xfrm>
              <a:off x="0" y="667657"/>
              <a:ext cx="12191999" cy="5631543"/>
            </a:xfrm>
            <a:prstGeom prst="rect">
              <a:avLst/>
            </a:prstGeom>
          </p:spPr>
        </p:pic>
        <p:sp>
          <p:nvSpPr>
            <p:cNvPr id="2" name="Ellipse 1"/>
            <p:cNvSpPr/>
            <p:nvPr/>
          </p:nvSpPr>
          <p:spPr>
            <a:xfrm>
              <a:off x="5503229" y="2187828"/>
              <a:ext cx="196344" cy="162685"/>
            </a:xfrm>
            <a:prstGeom prst="ellipse">
              <a:avLst/>
            </a:prstGeom>
            <a:gradFill flip="none" rotWithShape="1">
              <a:gsLst>
                <a:gs pos="0">
                  <a:srgbClr val="6281ED"/>
                </a:gs>
                <a:gs pos="100000">
                  <a:srgbClr val="7890F4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564" y="972457"/>
            <a:ext cx="4347535" cy="233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09937" y="0"/>
            <a:ext cx="1507958" cy="667657"/>
          </a:xfrm>
          <a:prstGeom prst="rect">
            <a:avLst/>
          </a:prstGeom>
          <a:solidFill>
            <a:srgbClr val="7F23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746011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2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718261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1940872"/>
            <a:ext cx="354532" cy="54932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81" y="1573856"/>
            <a:ext cx="3400902" cy="128335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3896770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737885" y="3681448"/>
            <a:ext cx="5945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Entreprise créée en 2013 par trois ex-étudiants de HEC</a:t>
            </a:r>
          </a:p>
        </p:txBody>
      </p:sp>
    </p:spTree>
    <p:extLst>
      <p:ext uri="{BB962C8B-B14F-4D97-AF65-F5344CB8AC3E}">
        <p14:creationId xmlns:p14="http://schemas.microsoft.com/office/powerpoint/2010/main" val="419871676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3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52336" y="1337911"/>
            <a:ext cx="7118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Habillages personnalisés pour bouteilles</a:t>
            </a:r>
            <a:endParaRPr lang="fr-BE" sz="3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652336" y="3559356"/>
            <a:ext cx="531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Liberté graphique totale</a:t>
            </a:r>
            <a:endParaRPr lang="fr-BE" sz="3000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3561691"/>
            <a:ext cx="354532" cy="54932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52336" y="2399705"/>
            <a:ext cx="7603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Habillage = logo, couleurs, formes, motifs, etc.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52336" y="4808577"/>
            <a:ext cx="56949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Fournit accessoirement le contenu</a:t>
            </a:r>
          </a:p>
        </p:txBody>
      </p:sp>
    </p:spTree>
    <p:extLst>
      <p:ext uri="{BB962C8B-B14F-4D97-AF65-F5344CB8AC3E}">
        <p14:creationId xmlns:p14="http://schemas.microsoft.com/office/powerpoint/2010/main" val="95553006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7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4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163265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652337" y="1205189"/>
            <a:ext cx="7106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Un des seuls en Europe à fournir ce double service</a:t>
            </a:r>
            <a:endParaRPr lang="fr-BE" sz="3000" dirty="0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652337" y="3073244"/>
            <a:ext cx="5311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Impact visuel très important</a:t>
            </a:r>
            <a:endParaRPr lang="fr-BE" sz="3000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52337" y="4808577"/>
            <a:ext cx="6320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Une bouteille personnalisée marque l’esprit</a:t>
            </a:r>
          </a:p>
        </p:txBody>
      </p:sp>
    </p:spTree>
    <p:extLst>
      <p:ext uri="{BB962C8B-B14F-4D97-AF65-F5344CB8AC3E}">
        <p14:creationId xmlns:p14="http://schemas.microsoft.com/office/powerpoint/2010/main" val="283262325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2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5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5691" y="25611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2404802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52337" y="2515318"/>
            <a:ext cx="46682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Mise en place sur la bouteille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2" y="3561691"/>
            <a:ext cx="354532" cy="54932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2337" y="3661948"/>
            <a:ext cx="35453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6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dirty="0"/>
              <a:t>Séchage de la bouteille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1652337" y="1337911"/>
            <a:ext cx="62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Impression de l’emballage personnalisé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652337" y="4808577"/>
            <a:ext cx="569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2800" dirty="0"/>
              <a:t>La bouteille est prête à être expédiée</a:t>
            </a:r>
          </a:p>
        </p:txBody>
      </p:sp>
      <p:pic>
        <p:nvPicPr>
          <p:cNvPr id="3" name="Vidéo Sleev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00"/>
                  <p14:fade in="1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12192000" cy="69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7056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50"/>
                            </p:stCondLst>
                            <p:childTnLst>
                              <p:par>
                                <p:cTn id="9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5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" grpId="0" animBg="1"/>
      <p:bldP spid="21" grpId="0"/>
      <p:bldP spid="21" grpId="1"/>
      <p:bldP spid="2" grpId="0"/>
      <p:bldP spid="2" grpId="1"/>
      <p:bldP spid="26" grpId="0"/>
      <p:bldP spid="26" grpId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6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34755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194087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64674" y="3896770"/>
            <a:ext cx="354532" cy="5493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37884" y="3681448"/>
            <a:ext cx="7406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B2C également : mariages, évènements, fêtes, etc.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737884" y="1923148"/>
            <a:ext cx="740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>
                <a:solidFill>
                  <a:schemeClr val="bg1"/>
                </a:solidFill>
                <a:latin typeface="Corbel" panose="020B0503020204020204" pitchFamily="34" charset="0"/>
              </a:rPr>
              <a:t>Destiné à n’importe quel secteur du B2B</a:t>
            </a:r>
          </a:p>
        </p:txBody>
      </p:sp>
    </p:spTree>
    <p:extLst>
      <p:ext uri="{BB962C8B-B14F-4D97-AF65-F5344CB8AC3E}">
        <p14:creationId xmlns:p14="http://schemas.microsoft.com/office/powerpoint/2010/main" val="254573281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3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7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4389927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247913"/>
            <a:ext cx="354532" cy="54932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73382" y="1014745"/>
            <a:ext cx="6805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3000" dirty="0"/>
              <a:t>Moins de 50 unités pour les formules contenu + contenant</a:t>
            </a:r>
            <a:endParaRPr lang="fr-BE" sz="3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983246"/>
            <a:ext cx="354532" cy="549329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73382" y="2980911"/>
            <a:ext cx="63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Pas de limite concernant le contenant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4718579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4716244"/>
            <a:ext cx="6320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BE" sz="3000" dirty="0"/>
              <a:t>Faire connaître </a:t>
            </a:r>
            <a:r>
              <a:rPr lang="fr-BE" sz="3000" dirty="0" err="1"/>
              <a:t>Sleev’In</a:t>
            </a:r>
            <a:r>
              <a:rPr lang="fr-BE" sz="3000" dirty="0"/>
              <a:t> avant tout</a:t>
            </a:r>
          </a:p>
        </p:txBody>
      </p:sp>
    </p:spTree>
    <p:extLst>
      <p:ext uri="{BB962C8B-B14F-4D97-AF65-F5344CB8AC3E}">
        <p14:creationId xmlns:p14="http://schemas.microsoft.com/office/powerpoint/2010/main" val="9205854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12" grpId="1"/>
      <p:bldP spid="21" grpId="0"/>
      <p:bldP spid="21" grpId="1"/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Mission commerciale Bilbao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F9B1A-72E3-F14C-AC28-F92BCC1645B3}" type="slidenum">
              <a:rPr lang="fr-FR" smtClean="0"/>
              <a:t>8</a:t>
            </a:fld>
            <a:endParaRPr lang="fr-FR"/>
          </a:p>
        </p:txBody>
      </p:sp>
      <p:pic>
        <p:nvPicPr>
          <p:cNvPr id="20" name="Bouteille pl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691" y="5304328"/>
            <a:ext cx="713474" cy="806463"/>
          </a:xfrm>
          <a:prstGeom prst="rect">
            <a:avLst/>
          </a:prstGeom>
        </p:spPr>
      </p:pic>
      <p:sp>
        <p:nvSpPr>
          <p:cNvPr id="14" name="Rectangle 1"/>
          <p:cNvSpPr/>
          <p:nvPr/>
        </p:nvSpPr>
        <p:spPr>
          <a:xfrm flipH="1">
            <a:off x="9877856" y="845918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 err="1">
                <a:solidFill>
                  <a:srgbClr val="9E2C4D"/>
                </a:solidFill>
                <a:latin typeface="Corbel" panose="020B0503020204020204" pitchFamily="34" charset="0"/>
              </a:rPr>
              <a:t>Sleev’In</a:t>
            </a:r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 ?</a:t>
            </a:r>
          </a:p>
        </p:txBody>
      </p:sp>
      <p:sp>
        <p:nvSpPr>
          <p:cNvPr id="15" name="Rectangle 2"/>
          <p:cNvSpPr/>
          <p:nvPr/>
        </p:nvSpPr>
        <p:spPr>
          <a:xfrm>
            <a:off x="9877856" y="176131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Activité</a:t>
            </a:r>
          </a:p>
        </p:txBody>
      </p:sp>
      <p:sp>
        <p:nvSpPr>
          <p:cNvPr id="16" name="Rectangle 3"/>
          <p:cNvSpPr/>
          <p:nvPr/>
        </p:nvSpPr>
        <p:spPr>
          <a:xfrm flipH="1">
            <a:off x="9877856" y="2676704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Comment ?</a:t>
            </a:r>
          </a:p>
        </p:txBody>
      </p:sp>
      <p:sp>
        <p:nvSpPr>
          <p:cNvPr id="17" name="Rectangle 4"/>
          <p:cNvSpPr/>
          <p:nvPr/>
        </p:nvSpPr>
        <p:spPr>
          <a:xfrm>
            <a:off x="9877856" y="3592097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Marché</a:t>
            </a:r>
          </a:p>
        </p:txBody>
      </p:sp>
      <p:sp>
        <p:nvSpPr>
          <p:cNvPr id="18" name="Rectangle 5"/>
          <p:cNvSpPr/>
          <p:nvPr/>
        </p:nvSpPr>
        <p:spPr>
          <a:xfrm flipH="1">
            <a:off x="9877856" y="4507490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Objectif</a:t>
            </a:r>
          </a:p>
        </p:txBody>
      </p:sp>
      <p:sp>
        <p:nvSpPr>
          <p:cNvPr id="19" name="Rectangle 6"/>
          <p:cNvSpPr/>
          <p:nvPr/>
        </p:nvSpPr>
        <p:spPr>
          <a:xfrm>
            <a:off x="9877856" y="5422881"/>
            <a:ext cx="2121899" cy="650670"/>
          </a:xfrm>
          <a:prstGeom prst="round2DiagRect">
            <a:avLst/>
          </a:prstGeom>
          <a:solidFill>
            <a:srgbClr val="FFFFFF">
              <a:alpha val="65098"/>
            </a:srgbClr>
          </a:solidFill>
          <a:ln w="28575">
            <a:solidFill>
              <a:srgbClr val="7F2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600" b="1" cap="small" spc="130" dirty="0">
                <a:solidFill>
                  <a:srgbClr val="9E2C4D"/>
                </a:solidFill>
                <a:latin typeface="Corbel" panose="020B0503020204020204" pitchFamily="34" charset="0"/>
              </a:rPr>
              <a:t>Démarche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2155102"/>
            <a:ext cx="354532" cy="54932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2" y="3238753"/>
            <a:ext cx="354532" cy="5493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1071451"/>
            <a:ext cx="354532" cy="54932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1" y="5406055"/>
            <a:ext cx="354532" cy="54932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2332">
            <a:off x="1082050" y="4322404"/>
            <a:ext cx="354532" cy="54932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673382" y="111528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27-28 novembre 2017 : Présentation orale du projet en espagnol</a:t>
            </a:r>
            <a:endParaRPr lang="fr-BE" sz="2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673382" y="2209033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Février : Contact, RDV, matériel</a:t>
            </a:r>
            <a:endParaRPr lang="fr-BE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1673382" y="3282612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Fin février : Présentation de la mission en espagnol</a:t>
            </a:r>
            <a:endParaRPr lang="fr-BE" sz="2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673382" y="4359910"/>
            <a:ext cx="82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10-17 mars 2017 : Field </a:t>
            </a:r>
            <a:r>
              <a:rPr lang="fr-FR" sz="2400" dirty="0" err="1"/>
              <a:t>research</a:t>
            </a:r>
            <a:r>
              <a:rPr lang="fr-FR" sz="2400" dirty="0"/>
              <a:t> à Bilbao</a:t>
            </a:r>
            <a:endParaRPr lang="fr-BE" sz="2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673382" y="5292060"/>
            <a:ext cx="7117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32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fr-FR" sz="2400" dirty="0"/>
              <a:t>Après la mission : présentation des résultats et rapport définitif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98321777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xit" presetSubtype="6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3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1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161065" y="2767281"/>
            <a:ext cx="3869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0" b="1" cap="small" dirty="0">
                <a:solidFill>
                  <a:schemeClr val="bg1"/>
                </a:solidFill>
                <a:latin typeface="Corbel" panose="020B0503020204020204" pitchFamily="34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384729407"/>
      </p:ext>
    </p:extLst>
  </p:cSld>
  <p:clrMapOvr>
    <a:masterClrMapping/>
  </p:clrMapOvr>
  <p:transition spd="slow">
    <p:cover dir="r"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226</Words>
  <Application>Microsoft Office PowerPoint</Application>
  <PresentationFormat>Grand écran</PresentationFormat>
  <Paragraphs>81</Paragraphs>
  <Slides>9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Corbel</vt:lpstr>
      <vt:lpstr>Thème Office</vt:lpstr>
      <vt:lpstr>Image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 Paul Peters</dc:creator>
  <cp:lastModifiedBy>Jamal Jabri</cp:lastModifiedBy>
  <cp:revision>50</cp:revision>
  <dcterms:created xsi:type="dcterms:W3CDTF">2017-11-07T12:02:57Z</dcterms:created>
  <dcterms:modified xsi:type="dcterms:W3CDTF">2017-11-11T15:39:48Z</dcterms:modified>
</cp:coreProperties>
</file>