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63" r:id="rId5"/>
    <p:sldId id="259" r:id="rId6"/>
    <p:sldId id="260" r:id="rId7"/>
    <p:sldId id="261" r:id="rId8"/>
    <p:sldId id="262" r:id="rId9"/>
    <p:sldId id="264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233D"/>
    <a:srgbClr val="7890F4"/>
    <a:srgbClr val="6281ED"/>
    <a:srgbClr val="758EF2"/>
    <a:srgbClr val="6D89ED"/>
    <a:srgbClr val="9E2C4D"/>
    <a:srgbClr val="D9365A"/>
    <a:srgbClr val="FFFFFF"/>
    <a:srgbClr val="661C31"/>
    <a:srgbClr val="5818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1"/>
  </p:normalViewPr>
  <p:slideViewPr>
    <p:cSldViewPr snapToGrid="0" snapToObjects="1">
      <p:cViewPr varScale="1">
        <p:scale>
          <a:sx n="59" d="100"/>
          <a:sy n="59" d="100"/>
        </p:scale>
        <p:origin x="72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F4A3FF-0EA7-2E44-8F54-64ED5630DB54}" type="datetimeFigureOut">
              <a:rPr lang="fr-FR" smtClean="0"/>
              <a:t>11/11/2017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A4A99-E306-2942-8E63-81CD0755F2C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7864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54877" y="6426228"/>
            <a:ext cx="4114800" cy="363600"/>
          </a:xfrm>
          <a:ln>
            <a:noFill/>
          </a:ln>
        </p:spPr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58200" y="6424703"/>
            <a:ext cx="2743200" cy="365125"/>
          </a:xfrm>
          <a:ln>
            <a:noFill/>
          </a:ln>
        </p:spPr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/>
          <p:cNvSpPr txBox="1"/>
          <p:nvPr userDrawn="1"/>
        </p:nvSpPr>
        <p:spPr>
          <a:xfrm>
            <a:off x="4895385" y="6420496"/>
            <a:ext cx="308888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>
                <a:solidFill>
                  <a:schemeClr val="bg1"/>
                </a:solidFill>
              </a:rPr>
              <a:t>2017-2018</a:t>
            </a:r>
          </a:p>
        </p:txBody>
      </p:sp>
    </p:spTree>
    <p:extLst>
      <p:ext uri="{BB962C8B-B14F-4D97-AF65-F5344CB8AC3E}">
        <p14:creationId xmlns:p14="http://schemas.microsoft.com/office/powerpoint/2010/main" val="228318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433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0339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024554" y="6395674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sz="1800" b="1" dirty="0">
                <a:solidFill>
                  <a:schemeClr val="bg1"/>
                </a:solidFill>
              </a:rPr>
              <a:t>2017-2018</a:t>
            </a:r>
            <a:endParaRPr lang="fr-FR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975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1751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4083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4622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1876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7398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9992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2191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208293263"/>
              </p:ext>
            </p:extLst>
          </p:nvPr>
        </p:nvGraphicFramePr>
        <p:xfrm>
          <a:off x="1" y="0"/>
          <a:ext cx="12192000" cy="6968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Image" r:id="rId14" imgW="20317320" imgH="11428560" progId="Photoshop.Image.13">
                  <p:embed/>
                </p:oleObj>
              </mc:Choice>
              <mc:Fallback>
                <p:oleObj name="Image" r:id="rId14" imgW="20317320" imgH="114285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12192000" cy="69681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 userDrawn="1"/>
        </p:nvSpPr>
        <p:spPr>
          <a:xfrm>
            <a:off x="0" y="6285483"/>
            <a:ext cx="12192000" cy="668183"/>
          </a:xfrm>
          <a:prstGeom prst="rect">
            <a:avLst/>
          </a:prstGeom>
          <a:solidFill>
            <a:srgbClr val="7F2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67657"/>
          </a:xfrm>
          <a:prstGeom prst="rect">
            <a:avLst/>
          </a:prstGeom>
          <a:solidFill>
            <a:srgbClr val="7F2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54877" y="6440740"/>
            <a:ext cx="4114800" cy="363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Mission commerciale Bilbao</a:t>
            </a: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223024" y="152841"/>
            <a:ext cx="1533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0" cap="small" baseline="0" dirty="0">
                <a:solidFill>
                  <a:schemeClr val="bg1"/>
                </a:solidFill>
              </a:rPr>
              <a:t>Jean</a:t>
            </a:r>
            <a:r>
              <a:rPr lang="fr-FR" sz="2000" b="1" cap="small" baseline="0" dirty="0">
                <a:solidFill>
                  <a:schemeClr val="bg1"/>
                </a:solidFill>
              </a:rPr>
              <a:t> Peters</a:t>
            </a:r>
          </a:p>
        </p:txBody>
      </p:sp>
      <p:sp>
        <p:nvSpPr>
          <p:cNvPr id="13" name="ZoneTexte 12"/>
          <p:cNvSpPr txBox="1"/>
          <p:nvPr userDrawn="1"/>
        </p:nvSpPr>
        <p:spPr>
          <a:xfrm>
            <a:off x="10543478" y="152841"/>
            <a:ext cx="1587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cap="sm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z="2000" dirty="0"/>
              <a:t>Jamal </a:t>
            </a:r>
            <a:r>
              <a:rPr lang="fr-FR" sz="2000" b="1" dirty="0" err="1"/>
              <a:t>Jabri</a:t>
            </a:r>
            <a:endParaRPr lang="fr-FR" sz="2000" b="1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458200" y="64392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1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142339" y="6439214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sz="1800" b="1" dirty="0">
                <a:solidFill>
                  <a:schemeClr val="bg1"/>
                </a:solidFill>
              </a:rPr>
              <a:t>2017-2018</a:t>
            </a:r>
            <a:endParaRPr lang="fr-FR" sz="1800" b="1" dirty="0">
              <a:solidFill>
                <a:schemeClr val="bg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 rotWithShape="1">
          <a:blip r:embed="rId16"/>
          <a:srcRect/>
          <a:stretch/>
        </p:blipFill>
        <p:spPr>
          <a:xfrm>
            <a:off x="5402602" y="16042"/>
            <a:ext cx="1386797" cy="74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27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0" y="667657"/>
            <a:ext cx="12191999" cy="5631543"/>
            <a:chOff x="0" y="667657"/>
            <a:chExt cx="12191999" cy="5631543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2"/>
            <a:srcRect t="6637" b="21896"/>
            <a:stretch/>
          </p:blipFill>
          <p:spPr>
            <a:xfrm>
              <a:off x="0" y="667657"/>
              <a:ext cx="12191999" cy="5631543"/>
            </a:xfrm>
            <a:prstGeom prst="rect">
              <a:avLst/>
            </a:prstGeom>
          </p:spPr>
        </p:pic>
        <p:sp>
          <p:nvSpPr>
            <p:cNvPr id="2" name="Ellipse 1"/>
            <p:cNvSpPr/>
            <p:nvPr/>
          </p:nvSpPr>
          <p:spPr>
            <a:xfrm>
              <a:off x="5503229" y="2187828"/>
              <a:ext cx="196344" cy="162685"/>
            </a:xfrm>
            <a:prstGeom prst="ellipse">
              <a:avLst/>
            </a:prstGeom>
            <a:gradFill flip="none" rotWithShape="1">
              <a:gsLst>
                <a:gs pos="0">
                  <a:srgbClr val="6281ED"/>
                </a:gs>
                <a:gs pos="100000">
                  <a:srgbClr val="7890F4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</p:grp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564" y="972457"/>
            <a:ext cx="4347535" cy="2336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09937" y="0"/>
            <a:ext cx="1507958" cy="667657"/>
          </a:xfrm>
          <a:prstGeom prst="rect">
            <a:avLst/>
          </a:prstGeom>
          <a:solidFill>
            <a:srgbClr val="7F2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67460113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2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91" y="718261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Activité</a:t>
            </a: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Comment ?</a:t>
            </a: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Marché</a:t>
            </a: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Objectif</a:t>
            </a: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Démarche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64674" y="1940872"/>
            <a:ext cx="354532" cy="549329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5681" y="1573856"/>
            <a:ext cx="3400902" cy="1283359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64674" y="3896770"/>
            <a:ext cx="354532" cy="549329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1737885" y="3681448"/>
            <a:ext cx="59459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>
                <a:solidFill>
                  <a:schemeClr val="bg1"/>
                </a:solidFill>
                <a:latin typeface="Corbel" panose="020B0503020204020204" pitchFamily="34" charset="0"/>
              </a:rPr>
              <a:t>Entreprise créée en 2013 par trois ex-étudiants de HEC</a:t>
            </a:r>
          </a:p>
        </p:txBody>
      </p:sp>
    </p:spTree>
    <p:extLst>
      <p:ext uri="{BB962C8B-B14F-4D97-AF65-F5344CB8AC3E}">
        <p14:creationId xmlns:p14="http://schemas.microsoft.com/office/powerpoint/2010/main" val="4198716769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6" grpId="0" animBg="1"/>
      <p:bldP spid="17" grpId="0" animBg="1"/>
      <p:bldP spid="18" grpId="0" animBg="1"/>
      <p:bldP spid="19" grpId="0" animBg="1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3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91" y="1632658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Activité</a:t>
            </a: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Comment ?</a:t>
            </a: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Marché</a:t>
            </a: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Objectif</a:t>
            </a: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Démarche</a:t>
            </a: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1247913"/>
            <a:ext cx="354532" cy="549329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1652336" y="1337911"/>
            <a:ext cx="71186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3000" dirty="0"/>
              <a:t>Habillages personnalisés pour bouteilles</a:t>
            </a:r>
            <a:endParaRPr lang="fr-BE" sz="3000" dirty="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2404802"/>
            <a:ext cx="354532" cy="549329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1652336" y="3559356"/>
            <a:ext cx="53116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3000" dirty="0"/>
              <a:t>Liberté graphique totale</a:t>
            </a:r>
            <a:endParaRPr lang="fr-BE" sz="3000" dirty="0"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3561691"/>
            <a:ext cx="354532" cy="54932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652336" y="2399705"/>
            <a:ext cx="76039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3000" dirty="0"/>
              <a:t>Habillage = logo, couleurs, formes, motifs, etc.</a:t>
            </a: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4718579"/>
            <a:ext cx="354532" cy="54932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652336" y="4808577"/>
            <a:ext cx="56949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3000" dirty="0"/>
              <a:t>Fournit accessoirement le contenu</a:t>
            </a:r>
          </a:p>
        </p:txBody>
      </p:sp>
    </p:spTree>
    <p:extLst>
      <p:ext uri="{BB962C8B-B14F-4D97-AF65-F5344CB8AC3E}">
        <p14:creationId xmlns:p14="http://schemas.microsoft.com/office/powerpoint/2010/main" val="955530062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/>
      <p:bldP spid="27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4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91" y="1632658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Activité</a:t>
            </a: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Comment ?</a:t>
            </a: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Marché</a:t>
            </a: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Objectif</a:t>
            </a: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Démarche</a:t>
            </a: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1247913"/>
            <a:ext cx="354532" cy="549329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1652337" y="1205189"/>
            <a:ext cx="7106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3000" dirty="0"/>
              <a:t>Un des seuls en Europe à fournir ce double service</a:t>
            </a:r>
            <a:endParaRPr lang="fr-BE" sz="3000" dirty="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2983246"/>
            <a:ext cx="354532" cy="549329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1652337" y="3073244"/>
            <a:ext cx="53116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3000" dirty="0"/>
              <a:t>Impact visuel très important</a:t>
            </a:r>
            <a:endParaRPr lang="fr-BE" sz="3000" dirty="0"/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4718579"/>
            <a:ext cx="354532" cy="54932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652337" y="4808577"/>
            <a:ext cx="63205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3000" dirty="0"/>
              <a:t>Une bouteille personnalisée marque l’esprit</a:t>
            </a:r>
          </a:p>
        </p:txBody>
      </p:sp>
    </p:spTree>
    <p:extLst>
      <p:ext uri="{BB962C8B-B14F-4D97-AF65-F5344CB8AC3E}">
        <p14:creationId xmlns:p14="http://schemas.microsoft.com/office/powerpoint/2010/main" val="2832623253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/>
      <p:bldP spid="2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5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5691" y="2561127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Activité</a:t>
            </a: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Comment ?</a:t>
            </a: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Marché</a:t>
            </a: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Objectif</a:t>
            </a: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Démarche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2332">
            <a:off x="1082051" y="2404802"/>
            <a:ext cx="354532" cy="549329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1652337" y="2515318"/>
            <a:ext cx="46682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6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dirty="0"/>
              <a:t>Mise en place sur la bouteille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2332">
            <a:off x="1082052" y="3561691"/>
            <a:ext cx="354532" cy="549329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2332">
            <a:off x="1082051" y="1247913"/>
            <a:ext cx="354532" cy="54932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652337" y="3661948"/>
            <a:ext cx="35453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6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dirty="0"/>
              <a:t>Séchage de la bouteille</a:t>
            </a: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2332">
            <a:off x="1082051" y="4718579"/>
            <a:ext cx="354532" cy="549329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1652337" y="1337911"/>
            <a:ext cx="6272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2800" dirty="0"/>
              <a:t>Impression de l’emballage personnalisé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1652337" y="4808577"/>
            <a:ext cx="5694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2800" dirty="0"/>
              <a:t>La bouteille est prête à être expédiée</a:t>
            </a:r>
          </a:p>
        </p:txBody>
      </p:sp>
      <p:pic>
        <p:nvPicPr>
          <p:cNvPr id="3" name="Vidéo Sleevi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500"/>
                  <p14:fade in="1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0"/>
            <a:ext cx="12192000" cy="695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7056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50"/>
                            </p:stCondLst>
                            <p:childTnLst>
                              <p:par>
                                <p:cTn id="9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58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6" grpId="0" animBg="1"/>
      <p:bldP spid="21" grpId="0"/>
      <p:bldP spid="21" grpId="1"/>
      <p:bldP spid="2" grpId="0"/>
      <p:bldP spid="2" grpId="1"/>
      <p:bldP spid="26" grpId="0"/>
      <p:bldP spid="26" grpId="1"/>
      <p:bldP spid="27" grpId="0"/>
      <p:bldP spid="2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6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91" y="3475528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Activité</a:t>
            </a: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Comment ?</a:t>
            </a: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Marché</a:t>
            </a: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Objectif</a:t>
            </a: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Démarche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64674" y="1940872"/>
            <a:ext cx="354532" cy="54932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64674" y="3896770"/>
            <a:ext cx="354532" cy="549329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737884" y="3681448"/>
            <a:ext cx="74061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>
                <a:solidFill>
                  <a:schemeClr val="bg1"/>
                </a:solidFill>
                <a:latin typeface="Corbel" panose="020B0503020204020204" pitchFamily="34" charset="0"/>
              </a:rPr>
              <a:t>B2C également : mariages, évènements, fêtes, etc.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1737884" y="1923148"/>
            <a:ext cx="7406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>
                <a:solidFill>
                  <a:schemeClr val="bg1"/>
                </a:solidFill>
                <a:latin typeface="Corbel" panose="020B0503020204020204" pitchFamily="34" charset="0"/>
              </a:rPr>
              <a:t>Destiné à n’importe quel secteur du B2B</a:t>
            </a:r>
          </a:p>
        </p:txBody>
      </p:sp>
    </p:spTree>
    <p:extLst>
      <p:ext uri="{BB962C8B-B14F-4D97-AF65-F5344CB8AC3E}">
        <p14:creationId xmlns:p14="http://schemas.microsoft.com/office/powerpoint/2010/main" val="2545732818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3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7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91" y="4389927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Activité</a:t>
            </a: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Comment ?</a:t>
            </a: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Marché</a:t>
            </a: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Objectif</a:t>
            </a: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Démarche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1247913"/>
            <a:ext cx="354532" cy="549329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673382" y="1014745"/>
            <a:ext cx="68058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3000" dirty="0"/>
              <a:t>Moins de 50 unités pour les formules contenu + contenant</a:t>
            </a:r>
            <a:endParaRPr lang="fr-BE" sz="3000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2983246"/>
            <a:ext cx="354532" cy="549329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1673382" y="2980911"/>
            <a:ext cx="63205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3000" dirty="0"/>
              <a:t>Pas de limite concernant le contenant 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4718579"/>
            <a:ext cx="354532" cy="549329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1673382" y="4716244"/>
            <a:ext cx="63205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3000" dirty="0"/>
              <a:t>Faire connaître </a:t>
            </a:r>
            <a:r>
              <a:rPr lang="fr-BE" sz="3000" dirty="0" err="1"/>
              <a:t>Sleev’In</a:t>
            </a:r>
            <a:r>
              <a:rPr lang="fr-BE" sz="3000" dirty="0"/>
              <a:t> avant tout</a:t>
            </a:r>
          </a:p>
        </p:txBody>
      </p:sp>
    </p:spTree>
    <p:extLst>
      <p:ext uri="{BB962C8B-B14F-4D97-AF65-F5344CB8AC3E}">
        <p14:creationId xmlns:p14="http://schemas.microsoft.com/office/powerpoint/2010/main" val="920585435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2" grpId="0"/>
      <p:bldP spid="21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8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91" y="5304328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Activité</a:t>
            </a: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Comment ?</a:t>
            </a: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Marché</a:t>
            </a: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Objectif</a:t>
            </a: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Démarche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2155102"/>
            <a:ext cx="354532" cy="54932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2" y="3238753"/>
            <a:ext cx="354532" cy="54932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1071451"/>
            <a:ext cx="354532" cy="549329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5406055"/>
            <a:ext cx="354532" cy="549329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0" y="4322404"/>
            <a:ext cx="354532" cy="549329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1673382" y="1115282"/>
            <a:ext cx="8204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2400" dirty="0"/>
              <a:t>27-28 novembre 2017 : Présentation orale du projet en espagnol</a:t>
            </a:r>
            <a:endParaRPr lang="fr-BE" sz="2400" dirty="0"/>
          </a:p>
        </p:txBody>
      </p:sp>
      <p:sp>
        <p:nvSpPr>
          <p:cNvPr id="24" name="ZoneTexte 23"/>
          <p:cNvSpPr txBox="1"/>
          <p:nvPr/>
        </p:nvSpPr>
        <p:spPr>
          <a:xfrm>
            <a:off x="1673382" y="2209033"/>
            <a:ext cx="8204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2400" dirty="0"/>
              <a:t>Février : Contact, RDV, matériel</a:t>
            </a:r>
            <a:endParaRPr lang="fr-BE" sz="2400" dirty="0"/>
          </a:p>
        </p:txBody>
      </p:sp>
      <p:sp>
        <p:nvSpPr>
          <p:cNvPr id="25" name="ZoneTexte 24"/>
          <p:cNvSpPr txBox="1"/>
          <p:nvPr/>
        </p:nvSpPr>
        <p:spPr>
          <a:xfrm>
            <a:off x="1673382" y="3282612"/>
            <a:ext cx="8204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2400" dirty="0"/>
              <a:t>Fin février : Présentation de la mission en espagnol</a:t>
            </a:r>
            <a:endParaRPr lang="fr-BE" sz="2400" dirty="0"/>
          </a:p>
        </p:txBody>
      </p:sp>
      <p:sp>
        <p:nvSpPr>
          <p:cNvPr id="26" name="ZoneTexte 25"/>
          <p:cNvSpPr txBox="1"/>
          <p:nvPr/>
        </p:nvSpPr>
        <p:spPr>
          <a:xfrm>
            <a:off x="1673382" y="4359910"/>
            <a:ext cx="8204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2400" dirty="0"/>
              <a:t>10-17 mars 2017 : Field </a:t>
            </a:r>
            <a:r>
              <a:rPr lang="fr-FR" sz="2400" dirty="0" err="1"/>
              <a:t>research</a:t>
            </a:r>
            <a:r>
              <a:rPr lang="fr-FR" sz="2400" dirty="0"/>
              <a:t> à Bilbao</a:t>
            </a:r>
            <a:endParaRPr lang="fr-BE" sz="2400" dirty="0"/>
          </a:p>
        </p:txBody>
      </p:sp>
      <p:sp>
        <p:nvSpPr>
          <p:cNvPr id="27" name="ZoneTexte 26"/>
          <p:cNvSpPr txBox="1"/>
          <p:nvPr/>
        </p:nvSpPr>
        <p:spPr>
          <a:xfrm>
            <a:off x="1673382" y="5292060"/>
            <a:ext cx="7117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2400" dirty="0"/>
              <a:t>Après la mission : présentation des résultats et rapport définitif</a:t>
            </a:r>
            <a:endParaRPr lang="fr-BE" sz="2400" dirty="0"/>
          </a:p>
        </p:txBody>
      </p:sp>
    </p:spTree>
    <p:extLst>
      <p:ext uri="{BB962C8B-B14F-4D97-AF65-F5344CB8AC3E}">
        <p14:creationId xmlns:p14="http://schemas.microsoft.com/office/powerpoint/2010/main" val="2983217772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" presetClass="exit" presetSubtype="6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xit" presetSubtype="3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18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9" grpId="1" animBg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161065" y="2767281"/>
            <a:ext cx="38698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0" b="1" cap="small" dirty="0">
                <a:solidFill>
                  <a:schemeClr val="bg1"/>
                </a:solidFill>
                <a:latin typeface="Corbel" panose="020B0503020204020204" pitchFamily="34" charset="0"/>
              </a:rPr>
              <a:t>Merci !</a:t>
            </a:r>
          </a:p>
        </p:txBody>
      </p:sp>
    </p:spTree>
    <p:extLst>
      <p:ext uri="{BB962C8B-B14F-4D97-AF65-F5344CB8AC3E}">
        <p14:creationId xmlns:p14="http://schemas.microsoft.com/office/powerpoint/2010/main" val="1384729407"/>
      </p:ext>
    </p:extLst>
  </p:cSld>
  <p:clrMapOvr>
    <a:masterClrMapping/>
  </p:clrMapOvr>
  <p:transition spd="slow">
    <p:cover dir="r"/>
  </p:transition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226</Words>
  <Application>Microsoft Office PowerPoint</Application>
  <PresentationFormat>Grand écran</PresentationFormat>
  <Paragraphs>81</Paragraphs>
  <Slides>9</Slides>
  <Notes>0</Notes>
  <HiddenSlides>0</HiddenSlides>
  <MMClips>1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Corbel</vt:lpstr>
      <vt:lpstr>Thème Office</vt:lpstr>
      <vt:lpstr>Image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 Paul Peters</dc:creator>
  <cp:lastModifiedBy>Jamal Jabri</cp:lastModifiedBy>
  <cp:revision>51</cp:revision>
  <dcterms:created xsi:type="dcterms:W3CDTF">2017-11-07T12:02:57Z</dcterms:created>
  <dcterms:modified xsi:type="dcterms:W3CDTF">2017-11-11T21:32:17Z</dcterms:modified>
</cp:coreProperties>
</file>