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4" r:id="rId1"/>
  </p:sldMasterIdLst>
  <p:sldIdLst>
    <p:sldId id="275" r:id="rId2"/>
    <p:sldId id="284" r:id="rId3"/>
    <p:sldId id="285" r:id="rId4"/>
    <p:sldId id="286" r:id="rId5"/>
    <p:sldId id="287" r:id="rId6"/>
    <p:sldId id="288" r:id="rId7"/>
    <p:sldId id="290" r:id="rId8"/>
    <p:sldId id="296" r:id="rId9"/>
    <p:sldId id="291" r:id="rId10"/>
    <p:sldId id="294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xFuprpsGho78G+tPULw0A==" hashData="yAQ3uvnMliyQ+qP6Oe8+CpCfIw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r-FR" dirty="0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angle rect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angle isocè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  <p:cxnSp>
        <p:nvCxnSpPr>
          <p:cNvPr id="11" name="Connecteur droit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dirty="0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angle rect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A7AAA8EF-78DB-49CA-9232-808823060BF3}" type="datetimeFigureOut">
              <a:rPr lang="fr-FR" smtClean="0"/>
              <a:t>05/11/2017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122DA088-D2AF-423A-8A5A-BF040BF50B91}" type="slidenum">
              <a:rPr lang="fr-FR" smtClean="0"/>
              <a:t>‹N°›</a:t>
            </a:fld>
            <a:endParaRPr lang="fr-F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gi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755968"/>
            <a:ext cx="8229600" cy="2825613"/>
          </a:xfr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882" y="-94704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92696"/>
            <a:ext cx="3937000" cy="52832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87562">
            <a:off x="5855444" y="2345821"/>
            <a:ext cx="4138137" cy="1662231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24143">
            <a:off x="5274280" y="1702402"/>
            <a:ext cx="2621143" cy="7143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 rot="21197610">
            <a:off x="540375" y="1726247"/>
            <a:ext cx="3579490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i="1" cap="none" spc="0" dirty="0" smtClean="0">
                <a:ln/>
                <a:solidFill>
                  <a:schemeClr val="accent3"/>
                </a:solidFill>
                <a:effectLst/>
              </a:rPr>
              <a:t>LA FLEUR</a:t>
            </a:r>
          </a:p>
          <a:p>
            <a:pPr algn="ctr"/>
            <a:r>
              <a:rPr lang="fr-FR" sz="5400" b="1" i="1" dirty="0" smtClean="0">
                <a:ln/>
                <a:solidFill>
                  <a:schemeClr val="accent3"/>
                </a:solidFill>
              </a:rPr>
              <a:t>DE</a:t>
            </a:r>
          </a:p>
          <a:p>
            <a:pPr algn="ctr"/>
            <a:r>
              <a:rPr lang="fr-FR" sz="5400" b="1" i="1" cap="none" spc="0" dirty="0" smtClean="0">
                <a:ln/>
                <a:solidFill>
                  <a:schemeClr val="accent3"/>
                </a:solidFill>
                <a:effectLst/>
              </a:rPr>
              <a:t> L’ÂME</a:t>
            </a:r>
            <a:endParaRPr lang="fr-FR" sz="5400" b="1" i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8" name="ZoneTexte 7"/>
          <p:cNvSpPr txBox="1"/>
          <p:nvPr/>
        </p:nvSpPr>
        <p:spPr>
          <a:xfrm rot="1101193">
            <a:off x="6012160" y="5136867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>
                <a:solidFill>
                  <a:schemeClr val="accent2">
                    <a:lumMod val="50000"/>
                  </a:schemeClr>
                </a:solidFill>
              </a:rPr>
              <a:t>Chrys@ck</a:t>
            </a:r>
          </a:p>
          <a:p>
            <a:endParaRPr lang="fr-FR" sz="14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8199" name="Picture 7" descr="Résultat d’images pour tub  oiseau anime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4077072"/>
            <a:ext cx="294322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Kenny G - The Moon Represent my Hear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53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2000">
        <p:fade/>
      </p:transition>
    </mc:Choice>
    <mc:Fallback>
      <p:transition spd="med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" dur="250" autoRev="1" fill="remov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" dur="250" autoRev="1" fill="remov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50" autoRev="1" fill="remove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50" autoRev="1" fill="remov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7" dur="250" autoRev="1" fill="remov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" dur="250" autoRev="1" fill="remov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50" autoRev="1" fill="remove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Image associ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4792" y="332656"/>
            <a:ext cx="4229100" cy="5713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 rot="20939620">
            <a:off x="470366" y="1930043"/>
            <a:ext cx="4030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/>
            </a:r>
            <a:br>
              <a:rPr lang="fr-FR" dirty="0"/>
            </a:br>
            <a:r>
              <a:rPr lang="fr-FR" b="1" i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  <a:t>Pureté d'une pensée d'amour </a:t>
            </a:r>
            <a:r>
              <a:rPr lang="fr-FR" sz="1400" b="1" i="1" dirty="0" smtClean="0">
                <a:solidFill>
                  <a:schemeClr val="accent3">
                    <a:lumMod val="75000"/>
                  </a:schemeClr>
                </a:solidFill>
              </a:rPr>
              <a:t>naissant</a:t>
            </a:r>
          </a:p>
          <a:p>
            <a: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  <a:t>En l'espoir d'écrire une belle </a:t>
            </a:r>
            <a:r>
              <a:rPr lang="fr-FR" sz="1400" b="1" i="1" dirty="0" smtClean="0">
                <a:solidFill>
                  <a:schemeClr val="accent3">
                    <a:lumMod val="75000"/>
                  </a:schemeClr>
                </a:solidFill>
              </a:rPr>
              <a:t>histoire</a:t>
            </a:r>
          </a:p>
          <a:p>
            <a: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  <a:t>Dans le respect mutuel sentimental</a:t>
            </a:r>
            <a:b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3">
                    <a:lumMod val="75000"/>
                  </a:schemeClr>
                </a:solidFill>
              </a:rPr>
              <a:t>   Chrys@ck</a:t>
            </a:r>
            <a:endParaRPr lang="fr-FR" sz="1400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53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ésultat de recherche d'images pour &quot;magnifique photo de presentation de pensees fleur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88640"/>
            <a:ext cx="4392488" cy="6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 rot="21203091">
            <a:off x="377406" y="2570694"/>
            <a:ext cx="4266903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Élégance subtile la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déclaration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d'amour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En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pensée révélée d'un désir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amoureux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Souhait d'une union spirituelle et charnelle</a:t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     Chrys@ck</a:t>
            </a:r>
            <a:r>
              <a:rPr lang="fr-FR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2">
                    <a:lumMod val="75000"/>
                  </a:schemeClr>
                </a:solidFill>
              </a:rPr>
            </a:br>
            <a:endParaRPr lang="fr-FR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640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Image associé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7436" y="120252"/>
            <a:ext cx="4192910" cy="6052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12" y="-5914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 rot="21096126">
            <a:off x="611560" y="2493477"/>
            <a:ext cx="352839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Pensée nostalgique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d'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amour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secret</a:t>
            </a:r>
          </a:p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D'une fidélité éternelle en sa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longévité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Délicatesse d'un grand amour sincère</a:t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Chrys@ck</a:t>
            </a:r>
            <a:endParaRPr lang="fr-FR" sz="1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22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Résultat de recherche d'images pour &quot;pensees fleur orange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476672"/>
            <a:ext cx="4355975" cy="5220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31" y="1999"/>
            <a:ext cx="9143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 rot="21097406">
            <a:off x="611560" y="2780928"/>
            <a:ext cx="34563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Pensée audacieuse du désir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sexuel</a:t>
            </a:r>
            <a:endParaRPr lang="fr-FR" sz="1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D'un corps à corps sensuel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ardent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Pour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un amour charnel éphémère </a:t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Chrys@ck</a:t>
            </a:r>
          </a:p>
        </p:txBody>
      </p:sp>
    </p:spTree>
    <p:extLst>
      <p:ext uri="{BB962C8B-B14F-4D97-AF65-F5344CB8AC3E}">
        <p14:creationId xmlns:p14="http://schemas.microsoft.com/office/powerpoint/2010/main" val="3886494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ésultat de recherche d'images pour &quot;magnifique photo de presentation de pensees fleur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60648"/>
            <a:ext cx="4229100" cy="5669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8" y="-3324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 rot="21167330">
            <a:off x="594455" y="2919307"/>
            <a:ext cx="3795713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  </a:t>
            </a:r>
            <a:r>
              <a:rPr lang="fr-FR" dirty="0"/>
              <a:t> 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Pensée triste d'un chagrin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d'amour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 Sans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espoir de le revivre à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nouveau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Nostalgie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mélancolique en son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deuil</a:t>
            </a:r>
          </a:p>
          <a:p>
            <a:endParaRPr lang="fr-FR" sz="1400" b="1" i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  Chrys@ck</a:t>
            </a:r>
            <a:endParaRPr lang="fr-FR" sz="1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15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ésultat de recherche d'images pour &quot;magnifique photo de presentation de pensees fleur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4664"/>
            <a:ext cx="442798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 rot="21212224">
            <a:off x="485549" y="2897538"/>
            <a:ext cx="420896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Pensée sereine en une douceur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pastelle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D'une fidélité d'amour dans la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confiance</a:t>
            </a:r>
          </a:p>
          <a:p>
            <a:endParaRPr lang="fr-FR" sz="1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Qu'autre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fleur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fera ombrage à cet amour</a:t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Chrys@ck</a:t>
            </a:r>
            <a:endParaRPr lang="fr-FR" sz="1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232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Résultat de recherche d'images pour &quot;magnifique photo de presentation de pensees fleurs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648"/>
            <a:ext cx="4175583" cy="6480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7" y="5687"/>
            <a:ext cx="92061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 rot="21197278">
            <a:off x="530403" y="2562754"/>
            <a:ext cx="4622447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Pensée passionnelle fleure l'âme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aimée</a:t>
            </a:r>
          </a:p>
          <a:p>
            <a:endParaRPr lang="fr-FR" sz="1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Attention 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pour affirmer son amour ardent </a:t>
            </a:r>
            <a:endParaRPr lang="fr-FR" sz="1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En un bouquet de sentiments romantiques</a:t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 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Chrys@ck</a:t>
            </a: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endParaRPr lang="fr-FR" sz="1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89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04664"/>
            <a:ext cx="4788024" cy="604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2184" y="4747"/>
            <a:ext cx="920618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 rot="21297814">
            <a:off x="763993" y="2806935"/>
            <a:ext cx="3600997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Pensée de douce tendresse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amicale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Beauté d'âme d'amitié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sincèrement</a:t>
            </a:r>
          </a:p>
          <a:p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fr-FR" sz="1400" b="1" i="1" dirty="0">
                <a:solidFill>
                  <a:schemeClr val="accent2">
                    <a:lumMod val="75000"/>
                  </a:schemeClr>
                </a:solidFill>
              </a:rPr>
              <a:t>Fidèle de la personne qui vous </a:t>
            </a:r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l'offre</a:t>
            </a:r>
          </a:p>
          <a:p>
            <a:endParaRPr lang="fr-FR" sz="1400" b="1" i="1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Chrys@ck</a:t>
            </a:r>
            <a:endParaRPr lang="fr-FR" sz="1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267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3000">
        <p:fade/>
      </p:transition>
    </mc:Choice>
    <mc:Fallback>
      <p:transition spd="med" advClick="0" advTm="2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24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692696"/>
            <a:ext cx="3937000" cy="5283200"/>
          </a:xfrm>
          <a:prstGeom prst="rect">
            <a:avLst/>
          </a:prstGeom>
          <a:noFill/>
          <a:ln>
            <a:noFill/>
          </a:ln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Résultat d’images pour gif cadre transpar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8" y="10561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 rot="21071525">
            <a:off x="362069" y="1889942"/>
            <a:ext cx="364012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3600" b="1" i="1" cap="none" spc="0" dirty="0" smtClean="0">
                <a:ln/>
                <a:solidFill>
                  <a:schemeClr val="accent3"/>
                </a:solidFill>
                <a:effectLst/>
              </a:rPr>
              <a:t>CREATION</a:t>
            </a:r>
          </a:p>
          <a:p>
            <a:pPr algn="ctr"/>
            <a:r>
              <a:rPr lang="fr-FR" sz="3600" b="1" i="1" cap="none" spc="0" dirty="0" smtClean="0">
                <a:ln/>
                <a:solidFill>
                  <a:schemeClr val="accent3"/>
                </a:solidFill>
                <a:effectLst/>
              </a:rPr>
              <a:t>CHRYSANGE</a:t>
            </a:r>
            <a:endParaRPr lang="fr-FR" sz="3600" b="1" i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9" name="ZoneTexte 8"/>
          <p:cNvSpPr txBox="1"/>
          <p:nvPr/>
        </p:nvSpPr>
        <p:spPr>
          <a:xfrm rot="20979451">
            <a:off x="841446" y="4764333"/>
            <a:ext cx="3312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chemeClr val="accent1">
                    <a:lumMod val="50000"/>
                  </a:schemeClr>
                </a:solidFill>
              </a:rPr>
              <a:t>Musique</a:t>
            </a:r>
          </a:p>
          <a:p>
            <a:r>
              <a:rPr lang="fr-FR" b="1" i="1" dirty="0" smtClean="0">
                <a:solidFill>
                  <a:schemeClr val="accent1">
                    <a:lumMod val="50000"/>
                  </a:schemeClr>
                </a:solidFill>
              </a:rPr>
              <a:t>Kenny G- The Moon</a:t>
            </a:r>
            <a:endParaRPr lang="fr-FR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 rot="21094028">
            <a:off x="431707" y="6214325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http://poetessechrys.vip-blog.com/</a:t>
            </a:r>
          </a:p>
        </p:txBody>
      </p:sp>
      <p:pic>
        <p:nvPicPr>
          <p:cNvPr id="1026" name="Picture 2" descr="6n03ty5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3944">
            <a:off x="1187624" y="3169699"/>
            <a:ext cx="2857257" cy="191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5940151" y="863134"/>
            <a:ext cx="28787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Pense à moi comme</a:t>
            </a:r>
          </a:p>
          <a:p>
            <a:r>
              <a:rPr lang="fr-FR" sz="1400" b="1" i="1" dirty="0" smtClean="0">
                <a:solidFill>
                  <a:schemeClr val="accent2">
                    <a:lumMod val="75000"/>
                  </a:schemeClr>
                </a:solidFill>
              </a:rPr>
              <a:t>    Je pense à toi</a:t>
            </a:r>
            <a:endParaRPr lang="fr-FR" sz="14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993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1378</TotalTime>
  <Words>67</Words>
  <Application>Microsoft Office PowerPoint</Application>
  <PresentationFormat>Affichage à l'écran (4:3)</PresentationFormat>
  <Paragraphs>41</Paragraphs>
  <Slides>10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1" baseType="lpstr">
      <vt:lpstr>Verve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195319501900</cp:keywords>
  <cp:lastModifiedBy>chrys</cp:lastModifiedBy>
  <cp:revision>41</cp:revision>
  <dcterms:created xsi:type="dcterms:W3CDTF">2017-11-02T08:58:07Z</dcterms:created>
  <dcterms:modified xsi:type="dcterms:W3CDTF">2017-11-05T21:12:23Z</dcterms:modified>
</cp:coreProperties>
</file>