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7" r:id="rId3"/>
    <p:sldId id="261" r:id="rId4"/>
    <p:sldId id="263" r:id="rId5"/>
    <p:sldId id="278" r:id="rId6"/>
    <p:sldId id="266" r:id="rId7"/>
    <p:sldId id="274" r:id="rId8"/>
    <p:sldId id="280" r:id="rId9"/>
    <p:sldId id="279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QtB9DSoLk6OTFv2RijDnw==" hashData="GlqZfhwpja8zu4k1PxTGUlfld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0944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8512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4602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54775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4130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4325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3477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5132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263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8798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275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6DA13-F796-4869-B876-12D0ABE7346A}" type="datetimeFigureOut">
              <a:rPr lang="fr-FR" smtClean="0"/>
              <a:t>29/10/2017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B3168-C3D7-4167-BA3F-18F8558783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2601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Herzliche Grüße zum Frauentag Nicolas de Angelis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619500"/>
            <a:ext cx="487363" cy="487363"/>
          </a:xfrm>
        </p:spPr>
      </p:pic>
      <p:pic>
        <p:nvPicPr>
          <p:cNvPr id="6146" name="Picture 2" descr="fond ecra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148903" y="2967335"/>
            <a:ext cx="48461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SUR LE CHEMIN </a:t>
            </a:r>
          </a:p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DES SOUVENIRS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01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692696"/>
            <a:ext cx="6552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Ce besoin inéluctable d'une renaissance du passé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Dans une l'embellie sur le  chemin des souvenirs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Pour y déposer mes pensées florales sur les âmes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De mes chers disparus qui ont laissé des reflets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D'allégresse  dans mon cœur manquant à ma vie</a:t>
            </a:r>
          </a:p>
        </p:txBody>
      </p:sp>
    </p:spTree>
    <p:extLst>
      <p:ext uri="{BB962C8B-B14F-4D97-AF65-F5344CB8AC3E}">
        <p14:creationId xmlns:p14="http://schemas.microsoft.com/office/powerpoint/2010/main" val="1656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000"/>
    </mc:Choice>
    <mc:Fallback>
      <p:transition spd="slow" advClick="0" advTm="2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AutoShape 2" descr="Résultat de recherche d'images pour &quot;tres belle de porte dans la nature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sp>
        <p:nvSpPr>
          <p:cNvPr id="5" name="AutoShape 4" descr="Résultat de recherche d'images pour &quot;tres belle de porte dans la nature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6150" name="Picture 6" descr="Résultat de recherche d'images pour &quot;tres belle de porte dans la natur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ésultat d’images pour gifs la vierge à la ro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822" y="548680"/>
            <a:ext cx="2733675" cy="304800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58750" y="259874"/>
            <a:ext cx="53441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J'ouvre la porte sur mon enfance,  au temps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Heureux de l'innocence dont ce bonheur sera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Encré dans mon âme par l'amour en mon être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A travers ma croyance innée à la Vierge Marie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Pour transmettre mon adoration à ma maman</a:t>
            </a:r>
          </a:p>
        </p:txBody>
      </p:sp>
    </p:spTree>
    <p:extLst>
      <p:ext uri="{BB962C8B-B14F-4D97-AF65-F5344CB8AC3E}">
        <p14:creationId xmlns:p14="http://schemas.microsoft.com/office/powerpoint/2010/main" val="185980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000"/>
    </mc:Choice>
    <mc:Fallback>
      <p:transition spd="slow" advClick="0" advTm="2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Résultat de recherche d'images pour &quot;tres belle de photo de champ de blé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ésultat de recherche d'images pour &quot;tres belle de porte dans la natur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-243408"/>
            <a:ext cx="4276725" cy="422910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260648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Je poursuis sur le chemin en prenant grand soin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De laisser la porte entrebâillée pour m'y ressourcer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Mes pensées me guident dans un champ de blé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Sous un ciel bleu pour y respirer l'amour éphémère</a:t>
            </a:r>
          </a:p>
        </p:txBody>
      </p:sp>
    </p:spTree>
    <p:extLst>
      <p:ext uri="{BB962C8B-B14F-4D97-AF65-F5344CB8AC3E}">
        <p14:creationId xmlns:p14="http://schemas.microsoft.com/office/powerpoint/2010/main" val="242255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000"/>
    </mc:Choice>
    <mc:Fallback>
      <p:transition spd="slow" advClick="0" advTm="22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fond ec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ésultat d’images pour tub jes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611" y="764704"/>
            <a:ext cx="3104778" cy="314898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3527" y="260648"/>
            <a:ext cx="58008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Ou la tendresse a pris place pour y voler quelques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Instants de bonheur, par mes prières au Seigneur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Qui dans les moments difficiles me donne force</a:t>
            </a:r>
          </a:p>
        </p:txBody>
      </p:sp>
    </p:spTree>
    <p:extLst>
      <p:ext uri="{BB962C8B-B14F-4D97-AF65-F5344CB8AC3E}">
        <p14:creationId xmlns:p14="http://schemas.microsoft.com/office/powerpoint/2010/main" val="97790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000"/>
    </mc:Choice>
    <mc:Fallback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Résultat de recherche d'images pour &quot;beaux jardin de lys blanc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associ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40"/>
            <a:ext cx="3200400" cy="422910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5616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Un rire d'enfant dans un jardin de pureté blanche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Détourne mes pensées dans  un amour maternel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Inconditionnel, la fillette me sourit en agitant sa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Main dans un au revoir, une larme de tendresse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Envahit mon âme de sérénité en la lumière de paix</a:t>
            </a:r>
            <a:br>
              <a:rPr lang="fr-FR" b="1" i="1" dirty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05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000"/>
    </mc:Choice>
    <mc:Fallback>
      <p:transition spd="slow" advClick="0" advTm="22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fond ec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332656"/>
            <a:ext cx="5184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J'ai fait de ma solitude un havre de paix, apaisant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Mes pleurs en une  rosée sur mes pensées florales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J'ai tant besoin d'amour pour continuer ma route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Et plus que jamais dans la sagesse à l'automne 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De ma vie, trouver en toi Seigneur l'amour divin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Chrys@CK </a:t>
            </a:r>
            <a:br>
              <a:rPr lang="fr-FR" b="1" i="1" dirty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96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6000"/>
    </mc:Choice>
    <mc:Fallback>
      <p:transition spd="slow" advClick="0" advTm="2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ros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4343" y="1844824"/>
            <a:ext cx="69847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Sans regret ni nostalgie se replonger en toute sérénité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Dans les petits bonheurs du passé, quand le bonheur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Ici bas vous fait défaut et se dire qu'après tout on a eu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De la chance de les vivre, cela comble le manque de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L'autre afin d'embellir la solitude dans une sagesse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Philosophique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chrys@ck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76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6000"/>
    </mc:Choice>
    <mc:Fallback>
      <p:transition spd="slow" advClick="0" advTm="2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hac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115616" y="260648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chemeClr val="bg1"/>
                </a:solidFill>
                <a:latin typeface="Castellar" panose="020A0402060406010301" pitchFamily="18" charset="0"/>
              </a:rPr>
              <a:t>CREATION CHRYSANGE</a:t>
            </a:r>
            <a:endParaRPr lang="fr-FR" sz="3200" b="1" i="1" dirty="0">
              <a:solidFill>
                <a:schemeClr val="bg1"/>
              </a:solidFill>
              <a:latin typeface="Castellar" panose="020A0402060406010301" pitchFamily="18" charset="0"/>
            </a:endParaRPr>
          </a:p>
        </p:txBody>
      </p:sp>
      <p:pic>
        <p:nvPicPr>
          <p:cNvPr id="8194" name="Picture 2" descr="C:\Users\Personnel\Documents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067" y="1148373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683568" y="6165304"/>
            <a:ext cx="8460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http://poetessechrys.vip-blog.com/</a:t>
            </a:r>
          </a:p>
        </p:txBody>
      </p:sp>
    </p:spTree>
    <p:extLst>
      <p:ext uri="{BB962C8B-B14F-4D97-AF65-F5344CB8AC3E}">
        <p14:creationId xmlns:p14="http://schemas.microsoft.com/office/powerpoint/2010/main" val="365664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73</Words>
  <Application>Microsoft Office PowerPoint</Application>
  <PresentationFormat>Affichage à l'écran (4:3)</PresentationFormat>
  <Paragraphs>11</Paragraphs>
  <Slides>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14</cp:revision>
  <dcterms:created xsi:type="dcterms:W3CDTF">2017-10-29T05:43:36Z</dcterms:created>
  <dcterms:modified xsi:type="dcterms:W3CDTF">2017-10-29T09:06:10Z</dcterms:modified>
</cp:coreProperties>
</file>