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 id="267" r:id="rId16"/>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8kvV4mo4JFiw1BQCW8fgTA==" hashData="HtxVEbXfV/h/n0PveRvSZKiawYw="/>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54" y="-9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3509FB-D30F-485F-9D1A-E16CEFE359C7}" type="datetimeFigureOut">
              <a:rPr lang="fr-FR" smtClean="0"/>
              <a:t>03/04/2017</a:t>
            </a:fld>
            <a:endParaRPr lang="fr-FR"/>
          </a:p>
        </p:txBody>
      </p:sp>
      <p:sp>
        <p:nvSpPr>
          <p:cNvPr id="4" name="Espace réservé de l'image des diapositives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4F7596-446B-459F-8598-D0664E95829B}" type="slidenum">
              <a:rPr lang="fr-FR" smtClean="0"/>
              <a:t>‹N°›</a:t>
            </a:fld>
            <a:endParaRPr lang="fr-FR"/>
          </a:p>
        </p:txBody>
      </p:sp>
    </p:spTree>
    <p:extLst>
      <p:ext uri="{BB962C8B-B14F-4D97-AF65-F5344CB8AC3E}">
        <p14:creationId xmlns:p14="http://schemas.microsoft.com/office/powerpoint/2010/main" val="21194452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7A12541-F2FC-460F-97C1-EB07B507054B}" type="datetimeFigureOut">
              <a:rPr lang="fr-FR" smtClean="0"/>
              <a:t>03/04/2017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D894259-6D0E-43E5-ACE2-3F0576A96996}" type="slidenum">
              <a:rPr lang="fr-FR" smtClean="0"/>
              <a:t>‹N°›</a:t>
            </a:fld>
            <a:endParaRPr lang="fr-FR"/>
          </a:p>
        </p:txBody>
      </p:sp>
    </p:spTree>
    <p:extLst>
      <p:ext uri="{BB962C8B-B14F-4D97-AF65-F5344CB8AC3E}">
        <p14:creationId xmlns:p14="http://schemas.microsoft.com/office/powerpoint/2010/main" val="3394531248"/>
      </p:ext>
    </p:extLst>
  </p:cSld>
  <p:clrMapOvr>
    <a:masterClrMapping/>
  </p:clrMapOvr>
  <mc:AlternateContent xmlns:mc="http://schemas.openxmlformats.org/markup-compatibility/2006" xmlns:p14="http://schemas.microsoft.com/office/powerpoint/2010/main">
    <mc:Choice Requires="p14">
      <p:transition spd="slow" p14:dur="4250" advTm="9000">
        <p14:flythrough/>
      </p:transition>
    </mc:Choice>
    <mc:Fallback xmlns="">
      <p:transition spd="slow"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A12541-F2FC-460F-97C1-EB07B507054B}" type="datetimeFigureOut">
              <a:rPr lang="fr-FR" smtClean="0"/>
              <a:t>03/04/2017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D894259-6D0E-43E5-ACE2-3F0576A96996}" type="slidenum">
              <a:rPr lang="fr-FR" smtClean="0"/>
              <a:t>‹N°›</a:t>
            </a:fld>
            <a:endParaRPr lang="fr-FR"/>
          </a:p>
        </p:txBody>
      </p:sp>
    </p:spTree>
    <p:extLst>
      <p:ext uri="{BB962C8B-B14F-4D97-AF65-F5344CB8AC3E}">
        <p14:creationId xmlns:p14="http://schemas.microsoft.com/office/powerpoint/2010/main" val="4102054182"/>
      </p:ext>
    </p:extLst>
  </p:cSld>
  <p:clrMapOvr>
    <a:masterClrMapping/>
  </p:clrMapOvr>
  <mc:AlternateContent xmlns:mc="http://schemas.openxmlformats.org/markup-compatibility/2006" xmlns:p14="http://schemas.microsoft.com/office/powerpoint/2010/main">
    <mc:Choice Requires="p14">
      <p:transition spd="slow" p14:dur="4250" advTm="9000">
        <p14:flythrough/>
      </p:transition>
    </mc:Choice>
    <mc:Fallback xmlns="">
      <p:transition spd="slow"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17A12541-F2FC-460F-97C1-EB07B507054B}" type="datetimeFigureOut">
              <a:rPr lang="fr-FR" smtClean="0"/>
              <a:t>03/04/2017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D894259-6D0E-43E5-ACE2-3F0576A96996}" type="slidenum">
              <a:rPr lang="fr-FR" smtClean="0"/>
              <a:t>‹N°›</a:t>
            </a:fld>
            <a:endParaRPr lang="fr-FR"/>
          </a:p>
        </p:txBody>
      </p:sp>
    </p:spTree>
    <p:extLst>
      <p:ext uri="{BB962C8B-B14F-4D97-AF65-F5344CB8AC3E}">
        <p14:creationId xmlns:p14="http://schemas.microsoft.com/office/powerpoint/2010/main" val="3526433136"/>
      </p:ext>
    </p:extLst>
  </p:cSld>
  <p:clrMapOvr>
    <a:masterClrMapping/>
  </p:clrMapOvr>
  <mc:AlternateContent xmlns:mc="http://schemas.openxmlformats.org/markup-compatibility/2006" xmlns:p14="http://schemas.microsoft.com/office/powerpoint/2010/main">
    <mc:Choice Requires="p14">
      <p:transition spd="slow" p14:dur="4250" advTm="9000">
        <p14:flythrough/>
      </p:transition>
    </mc:Choice>
    <mc:Fallback xmlns="">
      <p:transition spd="slow"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17A12541-F2FC-460F-97C1-EB07B507054B}" type="datetimeFigureOut">
              <a:rPr lang="fr-FR" smtClean="0"/>
              <a:t>03/04/2017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D894259-6D0E-43E5-ACE2-3F0576A96996}" type="slidenum">
              <a:rPr lang="fr-FR" smtClean="0"/>
              <a:t>‹N°›</a:t>
            </a:fld>
            <a:endParaRPr lang="fr-FR"/>
          </a:p>
        </p:txBody>
      </p:sp>
    </p:spTree>
    <p:extLst>
      <p:ext uri="{BB962C8B-B14F-4D97-AF65-F5344CB8AC3E}">
        <p14:creationId xmlns:p14="http://schemas.microsoft.com/office/powerpoint/2010/main" val="3721651332"/>
      </p:ext>
    </p:extLst>
  </p:cSld>
  <p:clrMapOvr>
    <a:masterClrMapping/>
  </p:clrMapOvr>
  <mc:AlternateContent xmlns:mc="http://schemas.openxmlformats.org/markup-compatibility/2006" xmlns:p14="http://schemas.microsoft.com/office/powerpoint/2010/main">
    <mc:Choice Requires="p14">
      <p:transition spd="slow" p14:dur="4250" advTm="9000">
        <p14:flythrough/>
      </p:transition>
    </mc:Choice>
    <mc:Fallback xmlns="">
      <p:transition spd="slow"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05979"/>
            <a:ext cx="8229600" cy="85725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7A12541-F2FC-460F-97C1-EB07B507054B}" type="datetimeFigureOut">
              <a:rPr lang="fr-FR" smtClean="0"/>
              <a:t>03/04/2017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D894259-6D0E-43E5-ACE2-3F0576A96996}" type="slidenum">
              <a:rPr lang="fr-FR" smtClean="0"/>
              <a:t>‹N°›</a:t>
            </a:fld>
            <a:endParaRPr lang="fr-FR"/>
          </a:p>
        </p:txBody>
      </p:sp>
    </p:spTree>
    <p:extLst>
      <p:ext uri="{BB962C8B-B14F-4D97-AF65-F5344CB8AC3E}">
        <p14:creationId xmlns:p14="http://schemas.microsoft.com/office/powerpoint/2010/main" val="1219002599"/>
      </p:ext>
    </p:extLst>
  </p:cSld>
  <p:clrMapOvr>
    <a:masterClrMapping/>
  </p:clrMapOvr>
  <mc:AlternateContent xmlns:mc="http://schemas.openxmlformats.org/markup-compatibility/2006" xmlns:p14="http://schemas.microsoft.com/office/powerpoint/2010/main">
    <mc:Choice Requires="p14">
      <p:transition spd="slow" p14:dur="4250" advTm="9000">
        <p14:flythrough/>
      </p:transition>
    </mc:Choice>
    <mc:Fallback xmlns="">
      <p:transition spd="slow"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7A12541-F2FC-460F-97C1-EB07B507054B}" type="datetimeFigureOut">
              <a:rPr lang="fr-FR" smtClean="0"/>
              <a:t>03/04/2017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D894259-6D0E-43E5-ACE2-3F0576A96996}" type="slidenum">
              <a:rPr lang="fr-FR" smtClean="0"/>
              <a:t>‹N°›</a:t>
            </a:fld>
            <a:endParaRPr lang="fr-FR"/>
          </a:p>
        </p:txBody>
      </p:sp>
    </p:spTree>
    <p:extLst>
      <p:ext uri="{BB962C8B-B14F-4D97-AF65-F5344CB8AC3E}">
        <p14:creationId xmlns:p14="http://schemas.microsoft.com/office/powerpoint/2010/main" val="2020464223"/>
      </p:ext>
    </p:extLst>
  </p:cSld>
  <p:clrMapOvr>
    <a:masterClrMapping/>
  </p:clrMapOvr>
  <mc:AlternateContent xmlns:mc="http://schemas.openxmlformats.org/markup-compatibility/2006" xmlns:p14="http://schemas.microsoft.com/office/powerpoint/2010/main">
    <mc:Choice Requires="p14">
      <p:transition spd="slow" p14:dur="4250" advTm="9000">
        <p14:flythrough/>
      </p:transition>
    </mc:Choice>
    <mc:Fallback xmlns="">
      <p:transition spd="slow"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7A12541-F2FC-460F-97C1-EB07B507054B}" type="datetimeFigureOut">
              <a:rPr lang="fr-FR" smtClean="0"/>
              <a:t>03/04/2017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D894259-6D0E-43E5-ACE2-3F0576A96996}" type="slidenum">
              <a:rPr lang="fr-FR" smtClean="0"/>
              <a:t>‹N°›</a:t>
            </a:fld>
            <a:endParaRPr lang="fr-FR"/>
          </a:p>
        </p:txBody>
      </p:sp>
    </p:spTree>
    <p:extLst>
      <p:ext uri="{BB962C8B-B14F-4D97-AF65-F5344CB8AC3E}">
        <p14:creationId xmlns:p14="http://schemas.microsoft.com/office/powerpoint/2010/main" val="4256901581"/>
      </p:ext>
    </p:extLst>
  </p:cSld>
  <p:clrMapOvr>
    <a:masterClrMapping/>
  </p:clrMapOvr>
  <mc:AlternateContent xmlns:mc="http://schemas.openxmlformats.org/markup-compatibility/2006" xmlns:p14="http://schemas.microsoft.com/office/powerpoint/2010/main">
    <mc:Choice Requires="p14">
      <p:transition spd="slow" p14:dur="4250" advTm="9000">
        <p14:flythrough/>
      </p:transition>
    </mc:Choice>
    <mc:Fallback xmlns="">
      <p:transition spd="slow"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7A12541-F2FC-460F-97C1-EB07B507054B}" type="datetimeFigureOut">
              <a:rPr lang="fr-FR" smtClean="0"/>
              <a:t>03/04/2017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D894259-6D0E-43E5-ACE2-3F0576A96996}" type="slidenum">
              <a:rPr lang="fr-FR" smtClean="0"/>
              <a:t>‹N°›</a:t>
            </a:fld>
            <a:endParaRPr lang="fr-FR"/>
          </a:p>
        </p:txBody>
      </p:sp>
    </p:spTree>
    <p:extLst>
      <p:ext uri="{BB962C8B-B14F-4D97-AF65-F5344CB8AC3E}">
        <p14:creationId xmlns:p14="http://schemas.microsoft.com/office/powerpoint/2010/main" val="1835359921"/>
      </p:ext>
    </p:extLst>
  </p:cSld>
  <p:clrMapOvr>
    <a:masterClrMapping/>
  </p:clrMapOvr>
  <mc:AlternateContent xmlns:mc="http://schemas.openxmlformats.org/markup-compatibility/2006" xmlns:p14="http://schemas.microsoft.com/office/powerpoint/2010/main">
    <mc:Choice Requires="p14">
      <p:transition spd="slow" p14:dur="4250" advTm="9000">
        <p14:flythrough/>
      </p:transition>
    </mc:Choice>
    <mc:Fallback xmlns="">
      <p:transition spd="slow"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7A12541-F2FC-460F-97C1-EB07B507054B}" type="datetimeFigureOut">
              <a:rPr lang="fr-FR" smtClean="0"/>
              <a:t>03/04/2017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D894259-6D0E-43E5-ACE2-3F0576A96996}" type="slidenum">
              <a:rPr lang="fr-FR" smtClean="0"/>
              <a:t>‹N°›</a:t>
            </a:fld>
            <a:endParaRPr lang="fr-FR"/>
          </a:p>
        </p:txBody>
      </p:sp>
    </p:spTree>
    <p:extLst>
      <p:ext uri="{BB962C8B-B14F-4D97-AF65-F5344CB8AC3E}">
        <p14:creationId xmlns:p14="http://schemas.microsoft.com/office/powerpoint/2010/main" val="2013083278"/>
      </p:ext>
    </p:extLst>
  </p:cSld>
  <p:clrMapOvr>
    <a:masterClrMapping/>
  </p:clrMapOvr>
  <mc:AlternateContent xmlns:mc="http://schemas.openxmlformats.org/markup-compatibility/2006" xmlns:p14="http://schemas.microsoft.com/office/powerpoint/2010/main">
    <mc:Choice Requires="p14">
      <p:transition spd="slow" p14:dur="4250" advTm="9000">
        <p14:flythrough/>
      </p:transition>
    </mc:Choice>
    <mc:Fallback xmlns="">
      <p:transition spd="slow"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A12541-F2FC-460F-97C1-EB07B507054B}" type="datetimeFigureOut">
              <a:rPr lang="fr-FR" smtClean="0"/>
              <a:t>03/04/2017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D894259-6D0E-43E5-ACE2-3F0576A96996}" type="slidenum">
              <a:rPr lang="fr-FR" smtClean="0"/>
              <a:t>‹N°›</a:t>
            </a:fld>
            <a:endParaRPr lang="fr-FR"/>
          </a:p>
        </p:txBody>
      </p:sp>
    </p:spTree>
    <p:extLst>
      <p:ext uri="{BB962C8B-B14F-4D97-AF65-F5344CB8AC3E}">
        <p14:creationId xmlns:p14="http://schemas.microsoft.com/office/powerpoint/2010/main" val="3041873920"/>
      </p:ext>
    </p:extLst>
  </p:cSld>
  <p:clrMapOvr>
    <a:masterClrMapping/>
  </p:clrMapOvr>
  <mc:AlternateContent xmlns:mc="http://schemas.openxmlformats.org/markup-compatibility/2006" xmlns:p14="http://schemas.microsoft.com/office/powerpoint/2010/main">
    <mc:Choice Requires="p14">
      <p:transition spd="slow" p14:dur="4250" advTm="9000">
        <p14:flythrough/>
      </p:transition>
    </mc:Choice>
    <mc:Fallback xmlns="">
      <p:transition spd="slow"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A12541-F2FC-460F-97C1-EB07B507054B}" type="datetimeFigureOut">
              <a:rPr lang="fr-FR" smtClean="0"/>
              <a:t>03/04/2017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D894259-6D0E-43E5-ACE2-3F0576A96996}" type="slidenum">
              <a:rPr lang="fr-FR" smtClean="0"/>
              <a:t>‹N°›</a:t>
            </a:fld>
            <a:endParaRPr lang="fr-FR"/>
          </a:p>
        </p:txBody>
      </p:sp>
    </p:spTree>
    <p:extLst>
      <p:ext uri="{BB962C8B-B14F-4D97-AF65-F5344CB8AC3E}">
        <p14:creationId xmlns:p14="http://schemas.microsoft.com/office/powerpoint/2010/main" val="2245367705"/>
      </p:ext>
    </p:extLst>
  </p:cSld>
  <p:clrMapOvr>
    <a:masterClrMapping/>
  </p:clrMapOvr>
  <mc:AlternateContent xmlns:mc="http://schemas.openxmlformats.org/markup-compatibility/2006" xmlns:p14="http://schemas.microsoft.com/office/powerpoint/2010/main">
    <mc:Choice Requires="p14">
      <p:transition spd="slow" p14:dur="4250" advTm="9000">
        <p14:flythrough/>
      </p:transition>
    </mc:Choice>
    <mc:Fallback xmlns="">
      <p:transition spd="slow"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4000"/>
            <a:lum/>
          </a:blip>
          <a:srcRect/>
          <a:stretch>
            <a:fillRect t="-17000" b="-17000"/>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7A12541-F2FC-460F-97C1-EB07B507054B}" type="datetimeFigureOut">
              <a:rPr lang="fr-FR" smtClean="0"/>
              <a:t>03/04/2017</a:t>
            </a:fld>
            <a:endParaRPr lang="fr-FR"/>
          </a:p>
        </p:txBody>
      </p:sp>
      <p:sp>
        <p:nvSpPr>
          <p:cNvPr id="5" name="Espace réservé du pied de page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D894259-6D0E-43E5-ACE2-3F0576A96996}" type="slidenum">
              <a:rPr lang="fr-FR" smtClean="0"/>
              <a:t>‹N°›</a:t>
            </a:fld>
            <a:endParaRPr lang="fr-FR"/>
          </a:p>
        </p:txBody>
      </p:sp>
    </p:spTree>
    <p:extLst>
      <p:ext uri="{BB962C8B-B14F-4D97-AF65-F5344CB8AC3E}">
        <p14:creationId xmlns:p14="http://schemas.microsoft.com/office/powerpoint/2010/main" val="4008284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250" advTm="9000">
        <p14:flythrough/>
      </p:transition>
    </mc:Choice>
    <mc:Fallback xmlns="">
      <p:transition spd="slow" advTm="9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www.nanouetstan226.f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552" y="-12466"/>
            <a:ext cx="7776000" cy="5175923"/>
          </a:xfrm>
          <a:prstGeom prst="rect">
            <a:avLst/>
          </a:prstGeom>
          <a:effectLst>
            <a:softEdge rad="317500"/>
          </a:effectLst>
        </p:spPr>
      </p:pic>
      <p:sp>
        <p:nvSpPr>
          <p:cNvPr id="3" name="ZoneTexte 2"/>
          <p:cNvSpPr txBox="1"/>
          <p:nvPr/>
        </p:nvSpPr>
        <p:spPr>
          <a:xfrm>
            <a:off x="899592" y="699542"/>
            <a:ext cx="2066591" cy="707886"/>
          </a:xfrm>
          <a:prstGeom prst="rect">
            <a:avLst/>
          </a:prstGeom>
          <a:noFill/>
        </p:spPr>
        <p:txBody>
          <a:bodyPr wrap="none" rtlCol="0">
            <a:spAutoFit/>
          </a:bodyPr>
          <a:lstStyle/>
          <a:p>
            <a:r>
              <a:rPr lang="fr-FR" sz="4000" dirty="0" smtClean="0">
                <a:solidFill>
                  <a:schemeClr val="bg1"/>
                </a:solidFill>
                <a:latin typeface="French Script MT" panose="03020402040607040605" pitchFamily="66" charset="0"/>
              </a:rPr>
              <a:t>Un enfant..!</a:t>
            </a:r>
            <a:endParaRPr lang="fr-FR" sz="4000" dirty="0">
              <a:solidFill>
                <a:schemeClr val="bg1"/>
              </a:solidFill>
              <a:latin typeface="French Script MT" panose="03020402040607040605" pitchFamily="66" charset="0"/>
            </a:endParaRPr>
          </a:p>
        </p:txBody>
      </p:sp>
      <p:sp>
        <p:nvSpPr>
          <p:cNvPr id="4" name="ZoneTexte 3"/>
          <p:cNvSpPr txBox="1"/>
          <p:nvPr/>
        </p:nvSpPr>
        <p:spPr>
          <a:xfrm>
            <a:off x="1187624" y="1779662"/>
            <a:ext cx="1612877" cy="1200329"/>
          </a:xfrm>
          <a:prstGeom prst="rect">
            <a:avLst/>
          </a:prstGeom>
          <a:noFill/>
        </p:spPr>
        <p:txBody>
          <a:bodyPr wrap="none" rtlCol="0">
            <a:spAutoFit/>
          </a:bodyPr>
          <a:lstStyle/>
          <a:p>
            <a:r>
              <a:rPr lang="fr-FR" sz="2400" dirty="0" smtClean="0">
                <a:solidFill>
                  <a:schemeClr val="bg1"/>
                </a:solidFill>
                <a:latin typeface="French Script MT" panose="03020402040607040605" pitchFamily="66" charset="0"/>
              </a:rPr>
              <a:t>Texte de </a:t>
            </a:r>
            <a:r>
              <a:rPr lang="fr-FR" sz="2400" dirty="0" err="1" smtClean="0">
                <a:solidFill>
                  <a:schemeClr val="bg1"/>
                </a:solidFill>
                <a:latin typeface="French Script MT" panose="03020402040607040605" pitchFamily="66" charset="0"/>
              </a:rPr>
              <a:t>J.Brel</a:t>
            </a:r>
            <a:endParaRPr lang="fr-FR" sz="2400" dirty="0" smtClean="0">
              <a:solidFill>
                <a:schemeClr val="bg1"/>
              </a:solidFill>
              <a:latin typeface="French Script MT" panose="03020402040607040605" pitchFamily="66" charset="0"/>
            </a:endParaRPr>
          </a:p>
          <a:p>
            <a:r>
              <a:rPr lang="fr-FR" sz="2400" dirty="0">
                <a:solidFill>
                  <a:schemeClr val="bg1"/>
                </a:solidFill>
                <a:latin typeface="French Script MT" panose="03020402040607040605" pitchFamily="66" charset="0"/>
              </a:rPr>
              <a:t> </a:t>
            </a:r>
            <a:r>
              <a:rPr lang="fr-FR" sz="2400" dirty="0" smtClean="0">
                <a:solidFill>
                  <a:schemeClr val="bg1"/>
                </a:solidFill>
                <a:latin typeface="French Script MT" panose="03020402040607040605" pitchFamily="66" charset="0"/>
              </a:rPr>
              <a:t> chanté par</a:t>
            </a:r>
          </a:p>
          <a:p>
            <a:r>
              <a:rPr lang="fr-FR" sz="2400" dirty="0" smtClean="0">
                <a:solidFill>
                  <a:schemeClr val="bg1"/>
                </a:solidFill>
                <a:latin typeface="French Script MT" panose="03020402040607040605" pitchFamily="66" charset="0"/>
              </a:rPr>
              <a:t>Céline Dion</a:t>
            </a:r>
            <a:endParaRPr lang="fr-FR" sz="2400" dirty="0">
              <a:solidFill>
                <a:schemeClr val="bg1"/>
              </a:solidFill>
              <a:latin typeface="French Script MT" panose="03020402040607040605" pitchFamily="66" charset="0"/>
            </a:endParaRPr>
          </a:p>
        </p:txBody>
      </p:sp>
      <p:pic>
        <p:nvPicPr>
          <p:cNvPr id="5" name="Céline Dion Un enfant.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2853468860"/>
      </p:ext>
    </p:extLst>
  </p:cSld>
  <p:clrMapOvr>
    <a:masterClrMapping/>
  </p:clrMapOvr>
  <mc:AlternateContent xmlns:mc="http://schemas.openxmlformats.org/markup-compatibility/2006" xmlns:p14="http://schemas.microsoft.com/office/powerpoint/2010/main">
    <mc:Choice Requires="p14">
      <p:transition spd="slow" p14:dur="4250" advTm="12000">
        <p14:flythrough/>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915566"/>
            <a:ext cx="4896000" cy="3264000"/>
          </a:xfrm>
          <a:prstGeom prst="rect">
            <a:avLst/>
          </a:prstGeom>
          <a:effectLst>
            <a:softEdge rad="127000"/>
          </a:effectLst>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0072" y="157467"/>
            <a:ext cx="3672000" cy="4345293"/>
          </a:xfrm>
          <a:prstGeom prst="rect">
            <a:avLst/>
          </a:prstGeom>
          <a:effectLst>
            <a:softEdge rad="317500"/>
          </a:effectLst>
        </p:spPr>
      </p:pic>
      <p:sp>
        <p:nvSpPr>
          <p:cNvPr id="4" name="ZoneTexte 3"/>
          <p:cNvSpPr txBox="1"/>
          <p:nvPr/>
        </p:nvSpPr>
        <p:spPr>
          <a:xfrm>
            <a:off x="1403648" y="123478"/>
            <a:ext cx="2675732" cy="954107"/>
          </a:xfrm>
          <a:prstGeom prst="rect">
            <a:avLst/>
          </a:prstGeom>
          <a:noFill/>
        </p:spPr>
        <p:txBody>
          <a:bodyPr wrap="none" rtlCol="0">
            <a:spAutoFit/>
          </a:bodyPr>
          <a:lstStyle/>
          <a:p>
            <a:r>
              <a:rPr lang="fr-FR" sz="2800" dirty="0" smtClean="0">
                <a:latin typeface="French Script MT" panose="03020402040607040605" pitchFamily="66" charset="0"/>
              </a:rPr>
              <a:t>Un enfant</a:t>
            </a:r>
          </a:p>
          <a:p>
            <a:r>
              <a:rPr lang="fr-FR" sz="2800" dirty="0" smtClean="0">
                <a:latin typeface="French Script MT" panose="03020402040607040605" pitchFamily="66" charset="0"/>
              </a:rPr>
              <a:t>Çà vous décroche un rêve</a:t>
            </a:r>
            <a:endParaRPr lang="fr-FR" sz="2800" dirty="0">
              <a:latin typeface="French Script MT" panose="03020402040607040605" pitchFamily="66" charset="0"/>
            </a:endParaRPr>
          </a:p>
        </p:txBody>
      </p:sp>
    </p:spTree>
    <p:extLst>
      <p:ext uri="{BB962C8B-B14F-4D97-AF65-F5344CB8AC3E}">
        <p14:creationId xmlns:p14="http://schemas.microsoft.com/office/powerpoint/2010/main" val="1750908970"/>
      </p:ext>
    </p:extLst>
  </p:cSld>
  <p:clrMapOvr>
    <a:masterClrMapping/>
  </p:clrMapOvr>
  <mc:AlternateContent xmlns:mc="http://schemas.openxmlformats.org/markup-compatibility/2006" xmlns:p14="http://schemas.microsoft.com/office/powerpoint/2010/main">
    <mc:Choice Requires="p14">
      <p:transition spd="slow" p14:dur="4250" advTm="4000">
        <p14:flythrough/>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500"/>
                                        <p:tgtEl>
                                          <p:spTgt spid="2"/>
                                        </p:tgtEl>
                                      </p:cBhvr>
                                    </p:animEffect>
                                    <p:anim calcmode="lin" valueType="num">
                                      <p:cBhvr>
                                        <p:cTn id="8" dur="4500" fill="hold"/>
                                        <p:tgtEl>
                                          <p:spTgt spid="2"/>
                                        </p:tgtEl>
                                        <p:attrNameLst>
                                          <p:attrName>ppt_x</p:attrName>
                                        </p:attrNameLst>
                                      </p:cBhvr>
                                      <p:tavLst>
                                        <p:tav tm="0">
                                          <p:val>
                                            <p:strVal val="#ppt_x"/>
                                          </p:val>
                                        </p:tav>
                                        <p:tav tm="100000">
                                          <p:val>
                                            <p:strVal val="#ppt_x"/>
                                          </p:val>
                                        </p:tav>
                                      </p:tavLst>
                                    </p:anim>
                                    <p:anim calcmode="lin" valueType="num">
                                      <p:cBhvr>
                                        <p:cTn id="9" dur="45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4500"/>
                                        <p:tgtEl>
                                          <p:spTgt spid="3"/>
                                        </p:tgtEl>
                                      </p:cBhvr>
                                    </p:animEffect>
                                    <p:anim calcmode="lin" valueType="num">
                                      <p:cBhvr>
                                        <p:cTn id="13" dur="4500" fill="hold"/>
                                        <p:tgtEl>
                                          <p:spTgt spid="3"/>
                                        </p:tgtEl>
                                        <p:attrNameLst>
                                          <p:attrName>ppt_x</p:attrName>
                                        </p:attrNameLst>
                                      </p:cBhvr>
                                      <p:tavLst>
                                        <p:tav tm="0">
                                          <p:val>
                                            <p:strVal val="#ppt_x"/>
                                          </p:val>
                                        </p:tav>
                                        <p:tav tm="100000">
                                          <p:val>
                                            <p:strVal val="#ppt_x"/>
                                          </p:val>
                                        </p:tav>
                                      </p:tavLst>
                                    </p:anim>
                                    <p:anim calcmode="lin" valueType="num">
                                      <p:cBhvr>
                                        <p:cTn id="14" dur="4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83761" y="0"/>
            <a:ext cx="3423642" cy="5143500"/>
          </a:xfrm>
          <a:prstGeom prst="rect">
            <a:avLst/>
          </a:prstGeom>
          <a:effectLst>
            <a:softEdge rad="317500"/>
          </a:effectLst>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13595"/>
            <a:ext cx="3126284" cy="5143500"/>
          </a:xfrm>
          <a:prstGeom prst="rect">
            <a:avLst/>
          </a:prstGeom>
          <a:effectLst>
            <a:softEdge rad="317500"/>
          </a:effectLst>
        </p:spPr>
      </p:pic>
      <p:sp>
        <p:nvSpPr>
          <p:cNvPr id="5" name="ZoneTexte 4"/>
          <p:cNvSpPr txBox="1"/>
          <p:nvPr/>
        </p:nvSpPr>
        <p:spPr>
          <a:xfrm>
            <a:off x="2771800" y="493211"/>
            <a:ext cx="2579552" cy="954107"/>
          </a:xfrm>
          <a:prstGeom prst="rect">
            <a:avLst/>
          </a:prstGeom>
          <a:noFill/>
        </p:spPr>
        <p:txBody>
          <a:bodyPr wrap="none" rtlCol="0">
            <a:spAutoFit/>
          </a:bodyPr>
          <a:lstStyle/>
          <a:p>
            <a:r>
              <a:rPr lang="fr-FR" sz="2800" dirty="0" smtClean="0">
                <a:latin typeface="French Script MT" panose="03020402040607040605" pitchFamily="66" charset="0"/>
              </a:rPr>
              <a:t>Çà le porte à ses lèvres,</a:t>
            </a:r>
          </a:p>
          <a:p>
            <a:r>
              <a:rPr lang="fr-FR" sz="2800" dirty="0" smtClean="0">
                <a:latin typeface="French Script MT" panose="03020402040607040605" pitchFamily="66" charset="0"/>
              </a:rPr>
              <a:t>Et çà part en chantant,</a:t>
            </a:r>
            <a:endParaRPr lang="fr-FR" sz="2800" dirty="0">
              <a:latin typeface="French Script MT" panose="03020402040607040605" pitchFamily="66" charset="0"/>
            </a:endParaRPr>
          </a:p>
        </p:txBody>
      </p:sp>
    </p:spTree>
    <p:extLst>
      <p:ext uri="{BB962C8B-B14F-4D97-AF65-F5344CB8AC3E}">
        <p14:creationId xmlns:p14="http://schemas.microsoft.com/office/powerpoint/2010/main" val="3841188145"/>
      </p:ext>
    </p:extLst>
  </p:cSld>
  <p:clrMapOvr>
    <a:masterClrMapping/>
  </p:clrMapOvr>
  <mc:AlternateContent xmlns:mc="http://schemas.openxmlformats.org/markup-compatibility/2006" xmlns:p14="http://schemas.microsoft.com/office/powerpoint/2010/main">
    <mc:Choice Requires="p14">
      <p:transition spd="slow" p14:dur="3000" advTm="4000">
        <p14:flythrough/>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250"/>
                                        <p:tgtEl>
                                          <p:spTgt spid="3"/>
                                        </p:tgtEl>
                                      </p:cBhvr>
                                    </p:animEffect>
                                    <p:anim calcmode="lin" valueType="num">
                                      <p:cBhvr>
                                        <p:cTn id="8" dur="3250" fill="hold"/>
                                        <p:tgtEl>
                                          <p:spTgt spid="3"/>
                                        </p:tgtEl>
                                        <p:attrNameLst>
                                          <p:attrName>ppt_x</p:attrName>
                                        </p:attrNameLst>
                                      </p:cBhvr>
                                      <p:tavLst>
                                        <p:tav tm="0">
                                          <p:val>
                                            <p:strVal val="#ppt_x"/>
                                          </p:val>
                                        </p:tav>
                                        <p:tav tm="100000">
                                          <p:val>
                                            <p:strVal val="#ppt_x"/>
                                          </p:val>
                                        </p:tav>
                                      </p:tavLst>
                                    </p:anim>
                                    <p:anim calcmode="lin" valueType="num">
                                      <p:cBhvr>
                                        <p:cTn id="9" dur="325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4000"/>
                                        <p:tgtEl>
                                          <p:spTgt spid="2"/>
                                        </p:tgtEl>
                                      </p:cBhvr>
                                    </p:animEffect>
                                    <p:anim calcmode="lin" valueType="num">
                                      <p:cBhvr>
                                        <p:cTn id="13" dur="4000" fill="hold"/>
                                        <p:tgtEl>
                                          <p:spTgt spid="2"/>
                                        </p:tgtEl>
                                        <p:attrNameLst>
                                          <p:attrName>ppt_x</p:attrName>
                                        </p:attrNameLst>
                                      </p:cBhvr>
                                      <p:tavLst>
                                        <p:tav tm="0">
                                          <p:val>
                                            <p:strVal val="#ppt_x"/>
                                          </p:val>
                                        </p:tav>
                                        <p:tav tm="100000">
                                          <p:val>
                                            <p:strVal val="#ppt_x"/>
                                          </p:val>
                                        </p:tav>
                                      </p:tavLst>
                                    </p:anim>
                                    <p:anim calcmode="lin" valueType="num">
                                      <p:cBhvr>
                                        <p:cTn id="14" dur="4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609" y="33882"/>
            <a:ext cx="3672000" cy="5057804"/>
          </a:xfrm>
          <a:prstGeom prst="rect">
            <a:avLst/>
          </a:prstGeom>
          <a:effectLst>
            <a:softEdge rad="317500"/>
          </a:effectLst>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4087" y="-2079"/>
            <a:ext cx="3420000" cy="5115385"/>
          </a:xfrm>
          <a:prstGeom prst="rect">
            <a:avLst/>
          </a:prstGeom>
          <a:effectLst>
            <a:softEdge rad="317500"/>
          </a:effectLst>
        </p:spPr>
      </p:pic>
      <p:sp>
        <p:nvSpPr>
          <p:cNvPr id="6" name="ZoneTexte 5"/>
          <p:cNvSpPr txBox="1"/>
          <p:nvPr/>
        </p:nvSpPr>
        <p:spPr>
          <a:xfrm>
            <a:off x="3995936" y="410137"/>
            <a:ext cx="1266693" cy="523220"/>
          </a:xfrm>
          <a:prstGeom prst="rect">
            <a:avLst/>
          </a:prstGeom>
          <a:noFill/>
        </p:spPr>
        <p:txBody>
          <a:bodyPr wrap="none" rtlCol="0">
            <a:spAutoFit/>
          </a:bodyPr>
          <a:lstStyle/>
          <a:p>
            <a:r>
              <a:rPr lang="fr-FR" sz="2800" dirty="0" smtClean="0">
                <a:latin typeface="French Script MT" panose="03020402040607040605" pitchFamily="66" charset="0"/>
              </a:rPr>
              <a:t>Un enfant</a:t>
            </a:r>
            <a:endParaRPr lang="fr-FR" sz="2800" dirty="0">
              <a:latin typeface="French Script MT" panose="03020402040607040605" pitchFamily="66" charset="0"/>
            </a:endParaRPr>
          </a:p>
        </p:txBody>
      </p:sp>
      <p:sp>
        <p:nvSpPr>
          <p:cNvPr id="7" name="ZoneTexte 6"/>
          <p:cNvSpPr txBox="1"/>
          <p:nvPr/>
        </p:nvSpPr>
        <p:spPr>
          <a:xfrm>
            <a:off x="3347864" y="843558"/>
            <a:ext cx="184731" cy="523220"/>
          </a:xfrm>
          <a:prstGeom prst="rect">
            <a:avLst/>
          </a:prstGeom>
          <a:noFill/>
        </p:spPr>
        <p:txBody>
          <a:bodyPr wrap="none" rtlCol="0">
            <a:spAutoFit/>
          </a:bodyPr>
          <a:lstStyle/>
          <a:p>
            <a:endParaRPr lang="fr-FR" sz="2800" dirty="0" smtClean="0">
              <a:latin typeface="French Script MT" panose="03020402040607040605" pitchFamily="66" charset="0"/>
            </a:endParaRPr>
          </a:p>
        </p:txBody>
      </p:sp>
      <p:sp>
        <p:nvSpPr>
          <p:cNvPr id="2" name="ZoneTexte 1"/>
          <p:cNvSpPr txBox="1"/>
          <p:nvPr/>
        </p:nvSpPr>
        <p:spPr>
          <a:xfrm>
            <a:off x="3707904" y="843558"/>
            <a:ext cx="2110642" cy="1569660"/>
          </a:xfrm>
          <a:prstGeom prst="rect">
            <a:avLst/>
          </a:prstGeom>
          <a:noFill/>
        </p:spPr>
        <p:txBody>
          <a:bodyPr wrap="none" rtlCol="0">
            <a:spAutoFit/>
          </a:bodyPr>
          <a:lstStyle/>
          <a:p>
            <a:r>
              <a:rPr lang="fr-FR" sz="2400" dirty="0" smtClean="0">
                <a:latin typeface="French Script MT" panose="03020402040607040605" pitchFamily="66" charset="0"/>
              </a:rPr>
              <a:t>Avec un peu de chance</a:t>
            </a:r>
          </a:p>
          <a:p>
            <a:r>
              <a:rPr lang="fr-FR" sz="2400" dirty="0" smtClean="0">
                <a:latin typeface="French Script MT" panose="03020402040607040605" pitchFamily="66" charset="0"/>
              </a:rPr>
              <a:t>Çà entend le silence,</a:t>
            </a:r>
          </a:p>
          <a:p>
            <a:r>
              <a:rPr lang="fr-FR" sz="2400" dirty="0">
                <a:latin typeface="French Script MT" panose="03020402040607040605" pitchFamily="66" charset="0"/>
              </a:rPr>
              <a:t> </a:t>
            </a:r>
            <a:r>
              <a:rPr lang="fr-FR" sz="2400" dirty="0" smtClean="0">
                <a:latin typeface="French Script MT" panose="03020402040607040605" pitchFamily="66" charset="0"/>
              </a:rPr>
              <a:t>   Et çà pleure</a:t>
            </a:r>
          </a:p>
          <a:p>
            <a:r>
              <a:rPr lang="fr-FR" sz="2400" dirty="0">
                <a:latin typeface="French Script MT" panose="03020402040607040605" pitchFamily="66" charset="0"/>
              </a:rPr>
              <a:t> </a:t>
            </a:r>
            <a:r>
              <a:rPr lang="fr-FR" sz="2400" dirty="0" smtClean="0">
                <a:latin typeface="French Script MT" panose="03020402040607040605" pitchFamily="66" charset="0"/>
              </a:rPr>
              <a:t>des diamants…</a:t>
            </a:r>
            <a:endParaRPr lang="fr-FR" sz="2400" dirty="0">
              <a:latin typeface="French Script MT" panose="03020402040607040605" pitchFamily="66" charset="0"/>
            </a:endParaRPr>
          </a:p>
        </p:txBody>
      </p:sp>
    </p:spTree>
    <p:extLst>
      <p:ext uri="{BB962C8B-B14F-4D97-AF65-F5344CB8AC3E}">
        <p14:creationId xmlns:p14="http://schemas.microsoft.com/office/powerpoint/2010/main" val="2111927182"/>
      </p:ext>
    </p:extLst>
  </p:cSld>
  <p:clrMapOvr>
    <a:masterClrMapping/>
  </p:clrMapOvr>
  <mc:AlternateContent xmlns:mc="http://schemas.openxmlformats.org/markup-compatibility/2006" xmlns:p14="http://schemas.microsoft.com/office/powerpoint/2010/main">
    <mc:Choice Requires="p14">
      <p:transition spd="slow" p14:dur="4250" advTm="8000">
        <p14:flythrough/>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3000"/>
                                        <p:tgtEl>
                                          <p:spTgt spid="5"/>
                                        </p:tgtEl>
                                      </p:cBhvr>
                                    </p:animEffect>
                                    <p:anim calcmode="lin" valueType="num">
                                      <p:cBhvr>
                                        <p:cTn id="13" dur="3000" fill="hold"/>
                                        <p:tgtEl>
                                          <p:spTgt spid="5"/>
                                        </p:tgtEl>
                                        <p:attrNameLst>
                                          <p:attrName>ppt_x</p:attrName>
                                        </p:attrNameLst>
                                      </p:cBhvr>
                                      <p:tavLst>
                                        <p:tav tm="0">
                                          <p:val>
                                            <p:strVal val="#ppt_x"/>
                                          </p:val>
                                        </p:tav>
                                        <p:tav tm="100000">
                                          <p:val>
                                            <p:strVal val="#ppt_x"/>
                                          </p:val>
                                        </p:tav>
                                      </p:tavLst>
                                    </p:anim>
                                    <p:anim calcmode="lin" valueType="num">
                                      <p:cBhvr>
                                        <p:cTn id="14" dur="3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90" y="-53730"/>
            <a:ext cx="5292000" cy="3505950"/>
          </a:xfrm>
          <a:prstGeom prst="rect">
            <a:avLst/>
          </a:prstGeom>
          <a:effectLst>
            <a:softEdge rad="317500"/>
          </a:effectLst>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1707654"/>
            <a:ext cx="5292000" cy="3514224"/>
          </a:xfrm>
          <a:prstGeom prst="rect">
            <a:avLst/>
          </a:prstGeom>
          <a:effectLst>
            <a:softEdge rad="317500"/>
          </a:effectLst>
        </p:spPr>
      </p:pic>
      <p:sp>
        <p:nvSpPr>
          <p:cNvPr id="4" name="ZoneTexte 3"/>
          <p:cNvSpPr txBox="1"/>
          <p:nvPr/>
        </p:nvSpPr>
        <p:spPr>
          <a:xfrm>
            <a:off x="179512" y="3464766"/>
            <a:ext cx="3780202" cy="954107"/>
          </a:xfrm>
          <a:prstGeom prst="rect">
            <a:avLst/>
          </a:prstGeom>
          <a:noFill/>
        </p:spPr>
        <p:txBody>
          <a:bodyPr wrap="none" rtlCol="0">
            <a:spAutoFit/>
          </a:bodyPr>
          <a:lstStyle/>
          <a:p>
            <a:r>
              <a:rPr lang="fr-FR" sz="2800" dirty="0" smtClean="0">
                <a:latin typeface="French Script MT" panose="03020402040607040605" pitchFamily="66" charset="0"/>
              </a:rPr>
              <a:t>Et çà rit à n’en savoir que faire</a:t>
            </a:r>
          </a:p>
          <a:p>
            <a:r>
              <a:rPr lang="fr-FR" sz="2800" dirty="0" smtClean="0">
                <a:latin typeface="French Script MT" panose="03020402040607040605" pitchFamily="66" charset="0"/>
              </a:rPr>
              <a:t>Et çà pleure en nous voyant pleurer</a:t>
            </a:r>
            <a:endParaRPr lang="fr-FR" sz="2800" dirty="0">
              <a:latin typeface="French Script MT" panose="03020402040607040605" pitchFamily="66" charset="0"/>
            </a:endParaRPr>
          </a:p>
        </p:txBody>
      </p:sp>
    </p:spTree>
    <p:extLst>
      <p:ext uri="{BB962C8B-B14F-4D97-AF65-F5344CB8AC3E}">
        <p14:creationId xmlns:p14="http://schemas.microsoft.com/office/powerpoint/2010/main" val="55448072"/>
      </p:ext>
    </p:extLst>
  </p:cSld>
  <p:clrMapOvr>
    <a:masterClrMapping/>
  </p:clrMapOvr>
  <mc:AlternateContent xmlns:mc="http://schemas.openxmlformats.org/markup-compatibility/2006" xmlns:p14="http://schemas.microsoft.com/office/powerpoint/2010/main">
    <mc:Choice Requires="p14">
      <p:transition spd="slow" p14:dur="4250" advTm="10000">
        <p14:flythrough/>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500"/>
                                        <p:tgtEl>
                                          <p:spTgt spid="2"/>
                                        </p:tgtEl>
                                      </p:cBhvr>
                                    </p:animEffect>
                                    <p:anim calcmode="lin" valueType="num">
                                      <p:cBhvr>
                                        <p:cTn id="8" dur="4500" fill="hold"/>
                                        <p:tgtEl>
                                          <p:spTgt spid="2"/>
                                        </p:tgtEl>
                                        <p:attrNameLst>
                                          <p:attrName>ppt_x</p:attrName>
                                        </p:attrNameLst>
                                      </p:cBhvr>
                                      <p:tavLst>
                                        <p:tav tm="0">
                                          <p:val>
                                            <p:strVal val="#ppt_x"/>
                                          </p:val>
                                        </p:tav>
                                        <p:tav tm="100000">
                                          <p:val>
                                            <p:strVal val="#ppt_x"/>
                                          </p:val>
                                        </p:tav>
                                      </p:tavLst>
                                    </p:anim>
                                    <p:anim calcmode="lin" valueType="num">
                                      <p:cBhvr>
                                        <p:cTn id="9" dur="45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4500"/>
                                        <p:tgtEl>
                                          <p:spTgt spid="3"/>
                                        </p:tgtEl>
                                      </p:cBhvr>
                                    </p:animEffect>
                                    <p:anim calcmode="lin" valueType="num">
                                      <p:cBhvr>
                                        <p:cTn id="13" dur="4500" fill="hold"/>
                                        <p:tgtEl>
                                          <p:spTgt spid="3"/>
                                        </p:tgtEl>
                                        <p:attrNameLst>
                                          <p:attrName>ppt_x</p:attrName>
                                        </p:attrNameLst>
                                      </p:cBhvr>
                                      <p:tavLst>
                                        <p:tav tm="0">
                                          <p:val>
                                            <p:strVal val="#ppt_x"/>
                                          </p:val>
                                        </p:tav>
                                        <p:tav tm="100000">
                                          <p:val>
                                            <p:strVal val="#ppt_x"/>
                                          </p:val>
                                        </p:tav>
                                      </p:tavLst>
                                    </p:anim>
                                    <p:anim calcmode="lin" valueType="num">
                                      <p:cBhvr>
                                        <p:cTn id="14" dur="4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67494"/>
            <a:ext cx="4572000" cy="4572000"/>
          </a:xfrm>
          <a:prstGeom prst="rect">
            <a:avLst/>
          </a:prstGeom>
          <a:effectLst>
            <a:softEdge rad="317500"/>
          </a:effectLst>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8064" y="267494"/>
            <a:ext cx="3132000" cy="4617120"/>
          </a:xfrm>
          <a:prstGeom prst="rect">
            <a:avLst/>
          </a:prstGeom>
          <a:effectLst>
            <a:softEdge rad="127000"/>
          </a:effectLst>
        </p:spPr>
      </p:pic>
      <p:sp>
        <p:nvSpPr>
          <p:cNvPr id="4" name="ZoneTexte 3"/>
          <p:cNvSpPr txBox="1"/>
          <p:nvPr/>
        </p:nvSpPr>
        <p:spPr>
          <a:xfrm>
            <a:off x="179512" y="3651870"/>
            <a:ext cx="3490058" cy="830997"/>
          </a:xfrm>
          <a:prstGeom prst="rect">
            <a:avLst/>
          </a:prstGeom>
          <a:noFill/>
        </p:spPr>
        <p:txBody>
          <a:bodyPr wrap="none" rtlCol="0">
            <a:spAutoFit/>
          </a:bodyPr>
          <a:lstStyle/>
          <a:p>
            <a:r>
              <a:rPr lang="fr-FR" sz="2400" dirty="0" smtClean="0">
                <a:solidFill>
                  <a:schemeClr val="bg1"/>
                </a:solidFill>
                <a:latin typeface="French Script MT" panose="03020402040607040605" pitchFamily="66" charset="0"/>
              </a:rPr>
              <a:t>Çà s’endort de l’or sous les paupières,</a:t>
            </a:r>
          </a:p>
          <a:p>
            <a:r>
              <a:rPr lang="fr-FR" sz="2400" dirty="0" smtClean="0">
                <a:solidFill>
                  <a:schemeClr val="bg1"/>
                </a:solidFill>
                <a:latin typeface="French Script MT" panose="03020402040607040605" pitchFamily="66" charset="0"/>
              </a:rPr>
              <a:t>Et çà dort pour mieux nous faire rêver</a:t>
            </a:r>
            <a:endParaRPr lang="fr-FR" sz="2400" dirty="0">
              <a:solidFill>
                <a:schemeClr val="bg1"/>
              </a:solidFill>
              <a:latin typeface="French Script MT" panose="03020402040607040605" pitchFamily="66" charset="0"/>
            </a:endParaRPr>
          </a:p>
        </p:txBody>
      </p:sp>
    </p:spTree>
    <p:extLst>
      <p:ext uri="{BB962C8B-B14F-4D97-AF65-F5344CB8AC3E}">
        <p14:creationId xmlns:p14="http://schemas.microsoft.com/office/powerpoint/2010/main" val="730248196"/>
      </p:ext>
    </p:extLst>
  </p:cSld>
  <p:clrMapOvr>
    <a:masterClrMapping/>
  </p:clrMapOvr>
  <mc:AlternateContent xmlns:mc="http://schemas.openxmlformats.org/markup-compatibility/2006" xmlns:p14="http://schemas.microsoft.com/office/powerpoint/2010/main">
    <mc:Choice Requires="p14">
      <p:transition spd="slow" p14:dur="4250" advTm="9000">
        <p14:flythrough/>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anim calcmode="lin" valueType="num">
                                      <p:cBhvr>
                                        <p:cTn id="8" dur="4000" fill="hold"/>
                                        <p:tgtEl>
                                          <p:spTgt spid="2"/>
                                        </p:tgtEl>
                                        <p:attrNameLst>
                                          <p:attrName>ppt_x</p:attrName>
                                        </p:attrNameLst>
                                      </p:cBhvr>
                                      <p:tavLst>
                                        <p:tav tm="0">
                                          <p:val>
                                            <p:strVal val="#ppt_x"/>
                                          </p:val>
                                        </p:tav>
                                        <p:tav tm="100000">
                                          <p:val>
                                            <p:strVal val="#ppt_x"/>
                                          </p:val>
                                        </p:tav>
                                      </p:tavLst>
                                    </p:anim>
                                    <p:anim calcmode="lin" valueType="num">
                                      <p:cBhvr>
                                        <p:cTn id="9" dur="4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4000"/>
                                        <p:tgtEl>
                                          <p:spTgt spid="3"/>
                                        </p:tgtEl>
                                      </p:cBhvr>
                                    </p:animEffect>
                                    <p:anim calcmode="lin" valueType="num">
                                      <p:cBhvr>
                                        <p:cTn id="13" dur="4000" fill="hold"/>
                                        <p:tgtEl>
                                          <p:spTgt spid="3"/>
                                        </p:tgtEl>
                                        <p:attrNameLst>
                                          <p:attrName>ppt_x</p:attrName>
                                        </p:attrNameLst>
                                      </p:cBhvr>
                                      <p:tavLst>
                                        <p:tav tm="0">
                                          <p:val>
                                            <p:strVal val="#ppt_x"/>
                                          </p:val>
                                        </p:tav>
                                        <p:tav tm="100000">
                                          <p:val>
                                            <p:strVal val="#ppt_x"/>
                                          </p:val>
                                        </p:tav>
                                      </p:tavLst>
                                    </p:anim>
                                    <p:anim calcmode="lin" valueType="num">
                                      <p:cBhvr>
                                        <p:cTn id="14" dur="4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0" y="0"/>
            <a:ext cx="6858000" cy="5143500"/>
          </a:xfrm>
          <a:prstGeom prst="rect">
            <a:avLst/>
          </a:prstGeom>
          <a:effectLst>
            <a:softEdge rad="317500"/>
          </a:effectLst>
        </p:spPr>
      </p:pic>
      <p:sp>
        <p:nvSpPr>
          <p:cNvPr id="5" name="ZoneTexte 4"/>
          <p:cNvSpPr txBox="1"/>
          <p:nvPr/>
        </p:nvSpPr>
        <p:spPr>
          <a:xfrm>
            <a:off x="2915816" y="431840"/>
            <a:ext cx="3167855" cy="523220"/>
          </a:xfrm>
          <a:prstGeom prst="rect">
            <a:avLst/>
          </a:prstGeom>
          <a:noFill/>
        </p:spPr>
        <p:txBody>
          <a:bodyPr wrap="none" rtlCol="0">
            <a:spAutoFit/>
          </a:bodyPr>
          <a:lstStyle/>
          <a:p>
            <a:r>
              <a:rPr lang="fr-FR" sz="2800" dirty="0" smtClean="0">
                <a:solidFill>
                  <a:schemeClr val="bg1"/>
                </a:solidFill>
                <a:latin typeface="French Script MT" panose="03020402040607040605" pitchFamily="66" charset="0"/>
              </a:rPr>
              <a:t>Un enfant, çà écoute le merle</a:t>
            </a:r>
            <a:endParaRPr lang="fr-FR" sz="2800" dirty="0">
              <a:solidFill>
                <a:schemeClr val="bg1"/>
              </a:solidFill>
              <a:latin typeface="French Script MT" panose="03020402040607040605" pitchFamily="66" charset="0"/>
            </a:endParaRPr>
          </a:p>
        </p:txBody>
      </p:sp>
    </p:spTree>
    <p:extLst>
      <p:ext uri="{BB962C8B-B14F-4D97-AF65-F5344CB8AC3E}">
        <p14:creationId xmlns:p14="http://schemas.microsoft.com/office/powerpoint/2010/main" val="1878042508"/>
      </p:ext>
    </p:extLst>
  </p:cSld>
  <p:clrMapOvr>
    <a:masterClrMapping/>
  </p:clrMapOvr>
  <mc:AlternateContent xmlns:mc="http://schemas.openxmlformats.org/markup-compatibility/2006" xmlns:p14="http://schemas.microsoft.com/office/powerpoint/2010/main">
    <mc:Choice Requires="p14">
      <p:transition spd="slow" p14:dur="2750" advTm="2000">
        <p14:flythrough/>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750"/>
                                        <p:tgtEl>
                                          <p:spTgt spid="4"/>
                                        </p:tgtEl>
                                      </p:cBhvr>
                                    </p:animEffect>
                                    <p:anim calcmode="lin" valueType="num">
                                      <p:cBhvr>
                                        <p:cTn id="8" dur="2750" fill="hold"/>
                                        <p:tgtEl>
                                          <p:spTgt spid="4"/>
                                        </p:tgtEl>
                                        <p:attrNameLst>
                                          <p:attrName>ppt_x</p:attrName>
                                        </p:attrNameLst>
                                      </p:cBhvr>
                                      <p:tavLst>
                                        <p:tav tm="0">
                                          <p:val>
                                            <p:strVal val="#ppt_x"/>
                                          </p:val>
                                        </p:tav>
                                        <p:tav tm="100000">
                                          <p:val>
                                            <p:strVal val="#ppt_x"/>
                                          </p:val>
                                        </p:tav>
                                      </p:tavLst>
                                    </p:anim>
                                    <p:anim calcmode="lin" valueType="num">
                                      <p:cBhvr>
                                        <p:cTn id="9" dur="2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4000"/>
            <a:lum/>
          </a:blip>
          <a:srcRect/>
          <a:stretch>
            <a:fillRect t="-17000" b="-17000"/>
          </a:stretch>
        </a:blip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04" y="236833"/>
            <a:ext cx="4248000" cy="4817232"/>
          </a:xfrm>
          <a:prstGeom prst="rect">
            <a:avLst/>
          </a:prstGeom>
          <a:effectLst>
            <a:softEdge rad="317500"/>
          </a:effectLst>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20072" y="73699"/>
            <a:ext cx="3492051" cy="5143500"/>
          </a:xfrm>
          <a:prstGeom prst="rect">
            <a:avLst/>
          </a:prstGeom>
          <a:effectLst>
            <a:softEdge rad="127000"/>
          </a:effectLst>
        </p:spPr>
      </p:pic>
      <p:sp>
        <p:nvSpPr>
          <p:cNvPr id="7" name="ZoneTexte 6"/>
          <p:cNvSpPr txBox="1"/>
          <p:nvPr/>
        </p:nvSpPr>
        <p:spPr>
          <a:xfrm>
            <a:off x="107504" y="214604"/>
            <a:ext cx="2358338" cy="954107"/>
          </a:xfrm>
          <a:prstGeom prst="rect">
            <a:avLst/>
          </a:prstGeom>
          <a:noFill/>
        </p:spPr>
        <p:txBody>
          <a:bodyPr wrap="none" rtlCol="0">
            <a:spAutoFit/>
          </a:bodyPr>
          <a:lstStyle/>
          <a:p>
            <a:r>
              <a:rPr lang="fr-FR" sz="2800" dirty="0" smtClean="0">
                <a:latin typeface="French Script MT" panose="03020402040607040605" pitchFamily="66" charset="0"/>
              </a:rPr>
              <a:t>Qui dépose ses perles</a:t>
            </a:r>
          </a:p>
          <a:p>
            <a:r>
              <a:rPr lang="fr-FR" sz="2800" dirty="0" smtClean="0">
                <a:latin typeface="French Script MT" panose="03020402040607040605" pitchFamily="66" charset="0"/>
              </a:rPr>
              <a:t>Sur la portée du vent</a:t>
            </a:r>
            <a:endParaRPr lang="fr-FR" sz="2800" dirty="0">
              <a:latin typeface="French Script MT" panose="03020402040607040605" pitchFamily="66" charset="0"/>
            </a:endParaRPr>
          </a:p>
        </p:txBody>
      </p:sp>
    </p:spTree>
    <p:extLst>
      <p:ext uri="{BB962C8B-B14F-4D97-AF65-F5344CB8AC3E}">
        <p14:creationId xmlns:p14="http://schemas.microsoft.com/office/powerpoint/2010/main" val="2763754806"/>
      </p:ext>
    </p:extLst>
  </p:cSld>
  <p:clrMapOvr>
    <a:masterClrMapping/>
  </p:clrMapOvr>
  <mc:AlternateContent xmlns:mc="http://schemas.openxmlformats.org/markup-compatibility/2006" xmlns:p14="http://schemas.microsoft.com/office/powerpoint/2010/main">
    <mc:Choice Requires="p14">
      <p:transition spd="slow" p14:dur="3750" advTm="3000">
        <p14:flythrough/>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4000"/>
                                        <p:tgtEl>
                                          <p:spTgt spid="6"/>
                                        </p:tgtEl>
                                      </p:cBhvr>
                                    </p:animEffect>
                                    <p:anim calcmode="lin" valueType="num">
                                      <p:cBhvr>
                                        <p:cTn id="13" dur="4000" fill="hold"/>
                                        <p:tgtEl>
                                          <p:spTgt spid="6"/>
                                        </p:tgtEl>
                                        <p:attrNameLst>
                                          <p:attrName>ppt_x</p:attrName>
                                        </p:attrNameLst>
                                      </p:cBhvr>
                                      <p:tavLst>
                                        <p:tav tm="0">
                                          <p:val>
                                            <p:strVal val="#ppt_x"/>
                                          </p:val>
                                        </p:tav>
                                        <p:tav tm="100000">
                                          <p:val>
                                            <p:strVal val="#ppt_x"/>
                                          </p:val>
                                        </p:tav>
                                      </p:tavLst>
                                    </p:anim>
                                    <p:anim calcmode="lin" valueType="num">
                                      <p:cBhvr>
                                        <p:cTn id="14" dur="4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442"/>
            <a:ext cx="4023487" cy="5143500"/>
          </a:xfrm>
          <a:prstGeom prst="rect">
            <a:avLst/>
          </a:prstGeom>
          <a:effectLst>
            <a:softEdge rad="317500"/>
          </a:effectLst>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92080" y="-19442"/>
            <a:ext cx="3712984" cy="5143500"/>
          </a:xfrm>
          <a:prstGeom prst="rect">
            <a:avLst/>
          </a:prstGeom>
          <a:effectLst>
            <a:softEdge rad="317500"/>
          </a:effectLst>
        </p:spPr>
      </p:pic>
      <p:sp>
        <p:nvSpPr>
          <p:cNvPr id="6" name="ZoneTexte 5"/>
          <p:cNvSpPr txBox="1"/>
          <p:nvPr/>
        </p:nvSpPr>
        <p:spPr>
          <a:xfrm>
            <a:off x="3923928" y="339502"/>
            <a:ext cx="1334020" cy="523220"/>
          </a:xfrm>
          <a:prstGeom prst="rect">
            <a:avLst/>
          </a:prstGeom>
          <a:noFill/>
        </p:spPr>
        <p:txBody>
          <a:bodyPr wrap="none" rtlCol="0">
            <a:spAutoFit/>
          </a:bodyPr>
          <a:lstStyle/>
          <a:p>
            <a:r>
              <a:rPr lang="fr-FR" sz="2800" dirty="0" smtClean="0">
                <a:latin typeface="French Script MT" panose="03020402040607040605" pitchFamily="66" charset="0"/>
              </a:rPr>
              <a:t>Un enfant,</a:t>
            </a:r>
            <a:endParaRPr lang="fr-FR" sz="2800" dirty="0">
              <a:latin typeface="French Script MT" panose="03020402040607040605" pitchFamily="66" charset="0"/>
            </a:endParaRPr>
          </a:p>
        </p:txBody>
      </p:sp>
      <p:sp>
        <p:nvSpPr>
          <p:cNvPr id="7" name="ZoneTexte 6"/>
          <p:cNvSpPr txBox="1"/>
          <p:nvPr/>
        </p:nvSpPr>
        <p:spPr>
          <a:xfrm>
            <a:off x="3563888" y="699541"/>
            <a:ext cx="2300630" cy="1200329"/>
          </a:xfrm>
          <a:prstGeom prst="rect">
            <a:avLst/>
          </a:prstGeom>
          <a:noFill/>
        </p:spPr>
        <p:txBody>
          <a:bodyPr wrap="none" rtlCol="0">
            <a:spAutoFit/>
          </a:bodyPr>
          <a:lstStyle/>
          <a:p>
            <a:r>
              <a:rPr lang="fr-FR" sz="2400" dirty="0" smtClean="0">
                <a:latin typeface="French Script MT" panose="03020402040607040605" pitchFamily="66" charset="0"/>
              </a:rPr>
              <a:t>C’est le dernier poète</a:t>
            </a:r>
          </a:p>
          <a:p>
            <a:r>
              <a:rPr lang="fr-FR" sz="2400" dirty="0" smtClean="0">
                <a:latin typeface="French Script MT" panose="03020402040607040605" pitchFamily="66" charset="0"/>
              </a:rPr>
              <a:t>D’un monde qui s’entête</a:t>
            </a:r>
          </a:p>
          <a:p>
            <a:r>
              <a:rPr lang="fr-FR" sz="2400" dirty="0" smtClean="0">
                <a:latin typeface="French Script MT" panose="03020402040607040605" pitchFamily="66" charset="0"/>
              </a:rPr>
              <a:t>À vouloir devenir grand</a:t>
            </a:r>
            <a:endParaRPr lang="fr-FR" sz="2400" dirty="0">
              <a:latin typeface="French Script MT" panose="03020402040607040605" pitchFamily="66" charset="0"/>
            </a:endParaRPr>
          </a:p>
        </p:txBody>
      </p:sp>
    </p:spTree>
    <p:extLst>
      <p:ext uri="{BB962C8B-B14F-4D97-AF65-F5344CB8AC3E}">
        <p14:creationId xmlns:p14="http://schemas.microsoft.com/office/powerpoint/2010/main" val="2651175294"/>
      </p:ext>
    </p:extLst>
  </p:cSld>
  <p:clrMapOvr>
    <a:masterClrMapping/>
  </p:clrMapOvr>
  <mc:AlternateContent xmlns:mc="http://schemas.openxmlformats.org/markup-compatibility/2006" xmlns:p14="http://schemas.microsoft.com/office/powerpoint/2010/main">
    <mc:Choice Requires="p14">
      <p:transition spd="slow" p14:dur="4250" advTm="8000">
        <p14:flythrough/>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500"/>
                                        <p:tgtEl>
                                          <p:spTgt spid="4"/>
                                        </p:tgtEl>
                                      </p:cBhvr>
                                    </p:animEffect>
                                    <p:anim calcmode="lin" valueType="num">
                                      <p:cBhvr>
                                        <p:cTn id="8" dur="4500" fill="hold"/>
                                        <p:tgtEl>
                                          <p:spTgt spid="4"/>
                                        </p:tgtEl>
                                        <p:attrNameLst>
                                          <p:attrName>ppt_x</p:attrName>
                                        </p:attrNameLst>
                                      </p:cBhvr>
                                      <p:tavLst>
                                        <p:tav tm="0">
                                          <p:val>
                                            <p:strVal val="#ppt_x"/>
                                          </p:val>
                                        </p:tav>
                                        <p:tav tm="100000">
                                          <p:val>
                                            <p:strVal val="#ppt_x"/>
                                          </p:val>
                                        </p:tav>
                                      </p:tavLst>
                                    </p:anim>
                                    <p:anim calcmode="lin" valueType="num">
                                      <p:cBhvr>
                                        <p:cTn id="9" dur="4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4500"/>
                                        <p:tgtEl>
                                          <p:spTgt spid="5"/>
                                        </p:tgtEl>
                                      </p:cBhvr>
                                    </p:animEffect>
                                    <p:anim calcmode="lin" valueType="num">
                                      <p:cBhvr>
                                        <p:cTn id="13" dur="4500" fill="hold"/>
                                        <p:tgtEl>
                                          <p:spTgt spid="5"/>
                                        </p:tgtEl>
                                        <p:attrNameLst>
                                          <p:attrName>ppt_x</p:attrName>
                                        </p:attrNameLst>
                                      </p:cBhvr>
                                      <p:tavLst>
                                        <p:tav tm="0">
                                          <p:val>
                                            <p:strVal val="#ppt_x"/>
                                          </p:val>
                                        </p:tav>
                                        <p:tav tm="100000">
                                          <p:val>
                                            <p:strVal val="#ppt_x"/>
                                          </p:val>
                                        </p:tav>
                                      </p:tavLst>
                                    </p:anim>
                                    <p:anim calcmode="lin" valueType="num">
                                      <p:cBhvr>
                                        <p:cTn id="14" dur="4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15" y="-1"/>
            <a:ext cx="4788000" cy="3381525"/>
          </a:xfrm>
          <a:prstGeom prst="rect">
            <a:avLst/>
          </a:prstGeom>
          <a:effectLst>
            <a:softEdge rad="317500"/>
          </a:effectLst>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8641" y="1426277"/>
            <a:ext cx="4680000" cy="3656250"/>
          </a:xfrm>
          <a:prstGeom prst="rect">
            <a:avLst/>
          </a:prstGeom>
          <a:effectLst>
            <a:softEdge rad="317500"/>
          </a:effectLst>
        </p:spPr>
      </p:pic>
      <p:sp>
        <p:nvSpPr>
          <p:cNvPr id="6" name="ZoneTexte 5"/>
          <p:cNvSpPr txBox="1"/>
          <p:nvPr/>
        </p:nvSpPr>
        <p:spPr>
          <a:xfrm>
            <a:off x="348466" y="3735104"/>
            <a:ext cx="3756734" cy="830997"/>
          </a:xfrm>
          <a:prstGeom prst="rect">
            <a:avLst/>
          </a:prstGeom>
          <a:noFill/>
        </p:spPr>
        <p:txBody>
          <a:bodyPr wrap="none" rtlCol="0">
            <a:spAutoFit/>
          </a:bodyPr>
          <a:lstStyle/>
          <a:p>
            <a:r>
              <a:rPr lang="fr-FR" sz="2400" dirty="0" smtClean="0">
                <a:latin typeface="French Script MT" panose="03020402040607040605" pitchFamily="66" charset="0"/>
              </a:rPr>
              <a:t>Et çà demande si les nuages ont des ailes</a:t>
            </a:r>
          </a:p>
          <a:p>
            <a:r>
              <a:rPr lang="fr-FR" sz="2400" dirty="0" smtClean="0">
                <a:latin typeface="French Script MT" panose="03020402040607040605" pitchFamily="66" charset="0"/>
              </a:rPr>
              <a:t>Et çà s’inquiète d’une neige tombée</a:t>
            </a:r>
            <a:endParaRPr lang="fr-FR" sz="2400" dirty="0">
              <a:latin typeface="French Script MT" panose="03020402040607040605" pitchFamily="66" charset="0"/>
            </a:endParaRPr>
          </a:p>
        </p:txBody>
      </p:sp>
    </p:spTree>
    <p:extLst>
      <p:ext uri="{BB962C8B-B14F-4D97-AF65-F5344CB8AC3E}">
        <p14:creationId xmlns:p14="http://schemas.microsoft.com/office/powerpoint/2010/main" val="4064313051"/>
      </p:ext>
    </p:extLst>
  </p:cSld>
  <p:clrMapOvr>
    <a:masterClrMapping/>
  </p:clrMapOvr>
  <mc:AlternateContent xmlns:mc="http://schemas.openxmlformats.org/markup-compatibility/2006" xmlns:p14="http://schemas.microsoft.com/office/powerpoint/2010/main">
    <mc:Choice Requires="p14">
      <p:transition spd="slow" p14:dur="4250" advTm="9000">
        <p14:flythrough/>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4250"/>
                                        <p:tgtEl>
                                          <p:spTgt spid="5"/>
                                        </p:tgtEl>
                                      </p:cBhvr>
                                    </p:animEffect>
                                    <p:anim calcmode="lin" valueType="num">
                                      <p:cBhvr>
                                        <p:cTn id="13" dur="4250" fill="hold"/>
                                        <p:tgtEl>
                                          <p:spTgt spid="5"/>
                                        </p:tgtEl>
                                        <p:attrNameLst>
                                          <p:attrName>ppt_x</p:attrName>
                                        </p:attrNameLst>
                                      </p:cBhvr>
                                      <p:tavLst>
                                        <p:tav tm="0">
                                          <p:val>
                                            <p:strVal val="#ppt_x"/>
                                          </p:val>
                                        </p:tav>
                                        <p:tav tm="100000">
                                          <p:val>
                                            <p:strVal val="#ppt_x"/>
                                          </p:val>
                                        </p:tav>
                                      </p:tavLst>
                                    </p:anim>
                                    <p:anim calcmode="lin" valueType="num">
                                      <p:cBhvr>
                                        <p:cTn id="14" dur="4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70"/>
            <a:ext cx="5004000" cy="3307312"/>
          </a:xfrm>
          <a:prstGeom prst="rect">
            <a:avLst/>
          </a:prstGeom>
          <a:effectLst>
            <a:softEdge rad="317500"/>
          </a:effectLst>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5976" y="1467052"/>
            <a:ext cx="4896000" cy="3676448"/>
          </a:xfrm>
          <a:prstGeom prst="rect">
            <a:avLst/>
          </a:prstGeom>
          <a:effectLst>
            <a:softEdge rad="317500"/>
          </a:effectLst>
        </p:spPr>
      </p:pic>
      <p:sp>
        <p:nvSpPr>
          <p:cNvPr id="6" name="ZoneTexte 5"/>
          <p:cNvSpPr txBox="1"/>
          <p:nvPr/>
        </p:nvSpPr>
        <p:spPr>
          <a:xfrm>
            <a:off x="251520" y="3579862"/>
            <a:ext cx="4242765" cy="954107"/>
          </a:xfrm>
          <a:prstGeom prst="rect">
            <a:avLst/>
          </a:prstGeom>
          <a:noFill/>
        </p:spPr>
        <p:txBody>
          <a:bodyPr wrap="none" rtlCol="0">
            <a:spAutoFit/>
          </a:bodyPr>
          <a:lstStyle/>
          <a:p>
            <a:r>
              <a:rPr lang="fr-FR" sz="2800" dirty="0" smtClean="0">
                <a:latin typeface="French Script MT" panose="03020402040607040605" pitchFamily="66" charset="0"/>
              </a:rPr>
              <a:t>Et çà s’endort de l’or sous les paupières</a:t>
            </a:r>
          </a:p>
          <a:p>
            <a:r>
              <a:rPr lang="fr-FR" sz="2800" dirty="0" smtClean="0">
                <a:latin typeface="French Script MT" panose="03020402040607040605" pitchFamily="66" charset="0"/>
              </a:rPr>
              <a:t>Et çà se doute qu’il n’y a plus de fées.</a:t>
            </a:r>
            <a:endParaRPr lang="fr-FR" sz="2800" dirty="0">
              <a:latin typeface="French Script MT" panose="03020402040607040605" pitchFamily="66" charset="0"/>
            </a:endParaRPr>
          </a:p>
        </p:txBody>
      </p:sp>
    </p:spTree>
    <p:extLst>
      <p:ext uri="{BB962C8B-B14F-4D97-AF65-F5344CB8AC3E}">
        <p14:creationId xmlns:p14="http://schemas.microsoft.com/office/powerpoint/2010/main" val="1570692623"/>
      </p:ext>
    </p:extLst>
  </p:cSld>
  <p:clrMapOvr>
    <a:masterClrMapping/>
  </p:clrMapOvr>
  <mc:AlternateContent xmlns:mc="http://schemas.openxmlformats.org/markup-compatibility/2006" xmlns:p14="http://schemas.microsoft.com/office/powerpoint/2010/main">
    <mc:Choice Requires="p14">
      <p:transition spd="slow" p14:dur="4250" advTm="20000">
        <p14:flythrough/>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4000"/>
                                        <p:tgtEl>
                                          <p:spTgt spid="5"/>
                                        </p:tgtEl>
                                      </p:cBhvr>
                                    </p:animEffect>
                                    <p:anim calcmode="lin" valueType="num">
                                      <p:cBhvr>
                                        <p:cTn id="13" dur="4000" fill="hold"/>
                                        <p:tgtEl>
                                          <p:spTgt spid="5"/>
                                        </p:tgtEl>
                                        <p:attrNameLst>
                                          <p:attrName>ppt_x</p:attrName>
                                        </p:attrNameLst>
                                      </p:cBhvr>
                                      <p:tavLst>
                                        <p:tav tm="0">
                                          <p:val>
                                            <p:strVal val="#ppt_x"/>
                                          </p:val>
                                        </p:tav>
                                        <p:tav tm="100000">
                                          <p:val>
                                            <p:strVal val="#ppt_x"/>
                                          </p:val>
                                        </p:tav>
                                      </p:tavLst>
                                    </p:anim>
                                    <p:anim calcmode="lin" valueType="num">
                                      <p:cBhvr>
                                        <p:cTn id="14" dur="4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317"/>
            <a:ext cx="5004000" cy="3330792"/>
          </a:xfrm>
          <a:prstGeom prst="rect">
            <a:avLst/>
          </a:prstGeom>
          <a:effectLst>
            <a:softEdge rad="317500"/>
          </a:effectLst>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92080" y="627532"/>
            <a:ext cx="3852000" cy="4399702"/>
          </a:xfrm>
          <a:prstGeom prst="rect">
            <a:avLst/>
          </a:prstGeom>
          <a:effectLst>
            <a:softEdge rad="317500"/>
          </a:effectLst>
        </p:spPr>
      </p:pic>
      <p:sp>
        <p:nvSpPr>
          <p:cNvPr id="6" name="ZoneTexte 5"/>
          <p:cNvSpPr txBox="1"/>
          <p:nvPr/>
        </p:nvSpPr>
        <p:spPr>
          <a:xfrm>
            <a:off x="383641" y="3336177"/>
            <a:ext cx="2777620" cy="1384995"/>
          </a:xfrm>
          <a:prstGeom prst="rect">
            <a:avLst/>
          </a:prstGeom>
          <a:noFill/>
        </p:spPr>
        <p:txBody>
          <a:bodyPr wrap="none" rtlCol="0">
            <a:spAutoFit/>
          </a:bodyPr>
          <a:lstStyle/>
          <a:p>
            <a:r>
              <a:rPr lang="fr-FR" sz="2800" dirty="0" smtClean="0">
                <a:latin typeface="French Script MT" panose="03020402040607040605" pitchFamily="66" charset="0"/>
              </a:rPr>
              <a:t>Mais,</a:t>
            </a:r>
          </a:p>
          <a:p>
            <a:r>
              <a:rPr lang="fr-FR" sz="2800" dirty="0" smtClean="0">
                <a:latin typeface="French Script MT" panose="03020402040607040605" pitchFamily="66" charset="0"/>
              </a:rPr>
              <a:t>Un enfant…</a:t>
            </a:r>
          </a:p>
          <a:p>
            <a:r>
              <a:rPr lang="fr-FR" sz="2800" dirty="0" smtClean="0">
                <a:latin typeface="French Script MT" panose="03020402040607040605" pitchFamily="66" charset="0"/>
              </a:rPr>
              <a:t>Et nous fuyons l’enfance,</a:t>
            </a:r>
            <a:endParaRPr lang="fr-FR" sz="2800" dirty="0">
              <a:latin typeface="French Script MT" panose="03020402040607040605" pitchFamily="66" charset="0"/>
            </a:endParaRPr>
          </a:p>
        </p:txBody>
      </p:sp>
    </p:spTree>
    <p:extLst>
      <p:ext uri="{BB962C8B-B14F-4D97-AF65-F5344CB8AC3E}">
        <p14:creationId xmlns:p14="http://schemas.microsoft.com/office/powerpoint/2010/main" val="2664038197"/>
      </p:ext>
    </p:extLst>
  </p:cSld>
  <p:clrMapOvr>
    <a:masterClrMapping/>
  </p:clrMapOvr>
  <mc:AlternateContent xmlns:mc="http://schemas.openxmlformats.org/markup-compatibility/2006" xmlns:p14="http://schemas.microsoft.com/office/powerpoint/2010/main">
    <mc:Choice Requires="p14">
      <p:transition spd="slow" p14:dur="4250" advTm="8000">
        <p14:flythrough/>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4000"/>
                                        <p:tgtEl>
                                          <p:spTgt spid="5"/>
                                        </p:tgtEl>
                                      </p:cBhvr>
                                    </p:animEffect>
                                    <p:anim calcmode="lin" valueType="num">
                                      <p:cBhvr>
                                        <p:cTn id="13" dur="4000" fill="hold"/>
                                        <p:tgtEl>
                                          <p:spTgt spid="5"/>
                                        </p:tgtEl>
                                        <p:attrNameLst>
                                          <p:attrName>ppt_x</p:attrName>
                                        </p:attrNameLst>
                                      </p:cBhvr>
                                      <p:tavLst>
                                        <p:tav tm="0">
                                          <p:val>
                                            <p:strVal val="#ppt_x"/>
                                          </p:val>
                                        </p:tav>
                                        <p:tav tm="100000">
                                          <p:val>
                                            <p:strVal val="#ppt_x"/>
                                          </p:val>
                                        </p:tav>
                                      </p:tavLst>
                                    </p:anim>
                                    <p:anim calcmode="lin" valueType="num">
                                      <p:cBhvr>
                                        <p:cTn id="14" dur="4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599"/>
            <a:ext cx="4248000" cy="4248000"/>
          </a:xfrm>
          <a:prstGeom prst="rect">
            <a:avLst/>
          </a:prstGeom>
          <a:effectLst>
            <a:softEdge rad="317500"/>
          </a:effectLst>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6016" y="339502"/>
            <a:ext cx="4428000" cy="4865340"/>
          </a:xfrm>
          <a:prstGeom prst="rect">
            <a:avLst/>
          </a:prstGeom>
          <a:effectLst>
            <a:softEdge rad="317500"/>
          </a:effectLst>
        </p:spPr>
      </p:pic>
      <p:sp>
        <p:nvSpPr>
          <p:cNvPr id="6" name="ZoneTexte 5"/>
          <p:cNvSpPr txBox="1"/>
          <p:nvPr/>
        </p:nvSpPr>
        <p:spPr>
          <a:xfrm>
            <a:off x="323528" y="4011910"/>
            <a:ext cx="2459328" cy="954107"/>
          </a:xfrm>
          <a:prstGeom prst="rect">
            <a:avLst/>
          </a:prstGeom>
          <a:noFill/>
        </p:spPr>
        <p:txBody>
          <a:bodyPr wrap="none" rtlCol="0">
            <a:spAutoFit/>
          </a:bodyPr>
          <a:lstStyle/>
          <a:p>
            <a:r>
              <a:rPr lang="fr-FR" sz="2800" dirty="0" smtClean="0">
                <a:latin typeface="French Script MT" panose="03020402040607040605" pitchFamily="66" charset="0"/>
              </a:rPr>
              <a:t>Un enfant…</a:t>
            </a:r>
          </a:p>
          <a:p>
            <a:r>
              <a:rPr lang="fr-FR" sz="2800" dirty="0" smtClean="0">
                <a:latin typeface="French Script MT" panose="03020402040607040605" pitchFamily="66" charset="0"/>
              </a:rPr>
              <a:t>Et nous voilà passant,</a:t>
            </a:r>
            <a:endParaRPr lang="fr-FR" sz="2800" dirty="0">
              <a:latin typeface="French Script MT" panose="03020402040607040605" pitchFamily="66" charset="0"/>
            </a:endParaRPr>
          </a:p>
        </p:txBody>
      </p:sp>
    </p:spTree>
    <p:extLst>
      <p:ext uri="{BB962C8B-B14F-4D97-AF65-F5344CB8AC3E}">
        <p14:creationId xmlns:p14="http://schemas.microsoft.com/office/powerpoint/2010/main" val="821932459"/>
      </p:ext>
    </p:extLst>
  </p:cSld>
  <p:clrMapOvr>
    <a:masterClrMapping/>
  </p:clrMapOvr>
  <mc:AlternateContent xmlns:mc="http://schemas.openxmlformats.org/markup-compatibility/2006" xmlns:p14="http://schemas.microsoft.com/office/powerpoint/2010/main">
    <mc:Choice Requires="p14">
      <p:transition spd="slow" p14:dur="4250" advTm="5000">
        <p14:flythrough/>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4000"/>
                                        <p:tgtEl>
                                          <p:spTgt spid="5"/>
                                        </p:tgtEl>
                                      </p:cBhvr>
                                    </p:animEffect>
                                    <p:anim calcmode="lin" valueType="num">
                                      <p:cBhvr>
                                        <p:cTn id="13" dur="4000" fill="hold"/>
                                        <p:tgtEl>
                                          <p:spTgt spid="5"/>
                                        </p:tgtEl>
                                        <p:attrNameLst>
                                          <p:attrName>ppt_x</p:attrName>
                                        </p:attrNameLst>
                                      </p:cBhvr>
                                      <p:tavLst>
                                        <p:tav tm="0">
                                          <p:val>
                                            <p:strVal val="#ppt_x"/>
                                          </p:val>
                                        </p:tav>
                                        <p:tav tm="100000">
                                          <p:val>
                                            <p:strVal val="#ppt_x"/>
                                          </p:val>
                                        </p:tav>
                                      </p:tavLst>
                                    </p:anim>
                                    <p:anim calcmode="lin" valueType="num">
                                      <p:cBhvr>
                                        <p:cTn id="14" dur="4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6" y="1"/>
            <a:ext cx="4212000" cy="4261389"/>
          </a:xfrm>
          <a:prstGeom prst="rect">
            <a:avLst/>
          </a:prstGeom>
          <a:effectLst>
            <a:softEdge rad="317500"/>
          </a:effectLst>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411510"/>
            <a:ext cx="4536000" cy="4536000"/>
          </a:xfrm>
          <a:prstGeom prst="rect">
            <a:avLst/>
          </a:prstGeom>
          <a:effectLst>
            <a:softEdge rad="317500"/>
          </a:effectLst>
        </p:spPr>
      </p:pic>
      <p:sp>
        <p:nvSpPr>
          <p:cNvPr id="6" name="ZoneTexte 5"/>
          <p:cNvSpPr txBox="1"/>
          <p:nvPr/>
        </p:nvSpPr>
        <p:spPr>
          <a:xfrm>
            <a:off x="251520" y="3131628"/>
            <a:ext cx="2491388" cy="1815882"/>
          </a:xfrm>
          <a:prstGeom prst="rect">
            <a:avLst/>
          </a:prstGeom>
          <a:noFill/>
        </p:spPr>
        <p:txBody>
          <a:bodyPr wrap="none" rtlCol="0">
            <a:spAutoFit/>
          </a:bodyPr>
          <a:lstStyle/>
          <a:p>
            <a:r>
              <a:rPr lang="fr-FR" sz="2800" dirty="0" smtClean="0">
                <a:latin typeface="French Script MT" panose="03020402040607040605" pitchFamily="66" charset="0"/>
              </a:rPr>
              <a:t>Un enfant….</a:t>
            </a:r>
          </a:p>
          <a:p>
            <a:r>
              <a:rPr lang="fr-FR" sz="2800" dirty="0" smtClean="0">
                <a:latin typeface="French Script MT" panose="03020402040607040605" pitchFamily="66" charset="0"/>
              </a:rPr>
              <a:t>Et nous voilà patience</a:t>
            </a:r>
          </a:p>
          <a:p>
            <a:r>
              <a:rPr lang="fr-FR" sz="2800" dirty="0" smtClean="0">
                <a:latin typeface="French Script MT" panose="03020402040607040605" pitchFamily="66" charset="0"/>
              </a:rPr>
              <a:t>Un enfant,</a:t>
            </a:r>
          </a:p>
          <a:p>
            <a:r>
              <a:rPr lang="fr-FR" sz="2800" dirty="0" smtClean="0">
                <a:latin typeface="French Script MT" panose="03020402040607040605" pitchFamily="66" charset="0"/>
              </a:rPr>
              <a:t>Et nous voilà passés..!</a:t>
            </a:r>
            <a:endParaRPr lang="fr-FR" sz="2800" dirty="0">
              <a:latin typeface="French Script MT" panose="03020402040607040605" pitchFamily="66" charset="0"/>
            </a:endParaRPr>
          </a:p>
        </p:txBody>
      </p:sp>
    </p:spTree>
    <p:extLst>
      <p:ext uri="{BB962C8B-B14F-4D97-AF65-F5344CB8AC3E}">
        <p14:creationId xmlns:p14="http://schemas.microsoft.com/office/powerpoint/2010/main" val="1627391485"/>
      </p:ext>
    </p:extLst>
  </p:cSld>
  <p:clrMapOvr>
    <a:masterClrMapping/>
  </p:clrMapOvr>
  <mc:AlternateContent xmlns:mc="http://schemas.openxmlformats.org/markup-compatibility/2006" xmlns:p14="http://schemas.microsoft.com/office/powerpoint/2010/main">
    <mc:Choice Requires="p14">
      <p:transition spd="slow" p14:dur="4250" advTm="11000">
        <p14:flythrough/>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4250"/>
                                        <p:tgtEl>
                                          <p:spTgt spid="5"/>
                                        </p:tgtEl>
                                      </p:cBhvr>
                                    </p:animEffect>
                                    <p:anim calcmode="lin" valueType="num">
                                      <p:cBhvr>
                                        <p:cTn id="13" dur="4250" fill="hold"/>
                                        <p:tgtEl>
                                          <p:spTgt spid="5"/>
                                        </p:tgtEl>
                                        <p:attrNameLst>
                                          <p:attrName>ppt_x</p:attrName>
                                        </p:attrNameLst>
                                      </p:cBhvr>
                                      <p:tavLst>
                                        <p:tav tm="0">
                                          <p:val>
                                            <p:strVal val="#ppt_x"/>
                                          </p:val>
                                        </p:tav>
                                        <p:tav tm="100000">
                                          <p:val>
                                            <p:strVal val="#ppt_x"/>
                                          </p:val>
                                        </p:tav>
                                      </p:tavLst>
                                    </p:anim>
                                    <p:anim calcmode="lin" valueType="num">
                                      <p:cBhvr>
                                        <p:cTn id="14" dur="4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92546"/>
            <a:ext cx="9144000" cy="2893100"/>
          </a:xfrm>
          <a:prstGeom prst="rect">
            <a:avLst/>
          </a:prstGeom>
        </p:spPr>
        <p:txBody>
          <a:bodyPr wrap="square">
            <a:spAutoFit/>
          </a:bodyPr>
          <a:lstStyle/>
          <a:p>
            <a:r>
              <a:rPr lang="fr-FR" sz="1600" dirty="0">
                <a:solidFill>
                  <a:srgbClr val="FF0000"/>
                </a:solidFill>
              </a:rPr>
              <a:t>Jacques Brel, </a:t>
            </a:r>
            <a:r>
              <a:rPr lang="fr-FR" sz="1600" dirty="0"/>
              <a:t>né à Schaerbeek (Région de Bruxelles-Capitale, Belgique) le 8 avril 1929, et mort le 9 octobre 1978 à Bobigny (France), est un auteur-compositeur-interprète, poète, acteur et réalisateur belge francophone. Dans les pays francophones, Brel devient un acteur populaire ayant tourné dans une dizaine de films. Il réalise également deux films dont l'un d'entre eux, Le Far West, est nommé pour la Palme d'Or au Festival de Cannes en 1973. Avec plus de 25 millions d'exemplaires vendus à l'international, Brel devient le quatrième meilleur artiste belge de tous les temps. Brel fut l'époux de Thérèse « Miche » </a:t>
            </a:r>
            <a:r>
              <a:rPr lang="fr-FR" sz="1600" dirty="0" err="1"/>
              <a:t>Michielsen</a:t>
            </a:r>
            <a:r>
              <a:rPr lang="fr-FR" sz="1600" dirty="0"/>
              <a:t> en 1950, avec qui il devient père de trois enfants. Il a également eu une relation avec l'actrice et danseuse </a:t>
            </a:r>
            <a:r>
              <a:rPr lang="fr-FR" sz="1600" dirty="0" err="1"/>
              <a:t>Maddly</a:t>
            </a:r>
            <a:r>
              <a:rPr lang="fr-FR" sz="1600" dirty="0"/>
              <a:t> </a:t>
            </a:r>
            <a:r>
              <a:rPr lang="fr-FR" sz="1600" dirty="0" err="1"/>
              <a:t>Bamy</a:t>
            </a:r>
            <a:r>
              <a:rPr lang="fr-FR" sz="1600" dirty="0"/>
              <a:t> entre 1972 et 1978.</a:t>
            </a:r>
          </a:p>
          <a:p>
            <a:endParaRPr lang="fr-FR" sz="1600" dirty="0"/>
          </a:p>
          <a:p>
            <a:endParaRPr lang="fr-FR" sz="1600" dirty="0"/>
          </a:p>
          <a:p>
            <a:endParaRPr lang="fr-FR" sz="1600" dirty="0"/>
          </a:p>
        </p:txBody>
      </p:sp>
      <p:sp>
        <p:nvSpPr>
          <p:cNvPr id="2" name="Rectangle 1"/>
          <p:cNvSpPr/>
          <p:nvPr/>
        </p:nvSpPr>
        <p:spPr>
          <a:xfrm>
            <a:off x="0" y="1995686"/>
            <a:ext cx="9144000" cy="1815882"/>
          </a:xfrm>
          <a:prstGeom prst="rect">
            <a:avLst/>
          </a:prstGeom>
        </p:spPr>
        <p:txBody>
          <a:bodyPr wrap="square">
            <a:spAutoFit/>
          </a:bodyPr>
          <a:lstStyle/>
          <a:p>
            <a:r>
              <a:rPr lang="fr-FR" sz="1600" dirty="0">
                <a:solidFill>
                  <a:srgbClr val="FF0000"/>
                </a:solidFill>
              </a:rPr>
              <a:t>Céline Dion </a:t>
            </a:r>
            <a:r>
              <a:rPr lang="fr-FR" sz="1600" dirty="0"/>
              <a:t>est une chanteuse canadienne, née le 30 mars 1968 dans la ville de </a:t>
            </a:r>
            <a:r>
              <a:rPr lang="fr-FR" sz="1600" dirty="0" smtClean="0"/>
              <a:t>Charlemagne  </a:t>
            </a:r>
            <a:r>
              <a:rPr lang="fr-FR" sz="1600" dirty="0"/>
              <a:t>au Québec</a:t>
            </a:r>
            <a:r>
              <a:rPr lang="fr-FR" sz="1600" dirty="0" smtClean="0"/>
              <a:t>.</a:t>
            </a:r>
            <a:endParaRPr lang="fr-FR" sz="1600" dirty="0"/>
          </a:p>
          <a:p>
            <a:r>
              <a:rPr lang="fr-FR" sz="1600" dirty="0"/>
              <a:t>Elle sort ses deux premiers albums en 1981, et enchaîne ensuite les sorties au Québec, où elle connaît un succès presque immédiat3,4. En France, elle se fait connaître en 1983 avec le titre D'amour ou d'amitié (en)5. En 1988, elle représente la Suisse au Concours Eurovision de la chanson et le gagne avec une chanson intitulée Ne partez pas sans moi qui fut la dernière chanson interprétée en français qui remporta le Concours Eurovision6. Entre 1986 et 1989, elle change de style vestimentaire et musical, signe chez CBS, puis apprend l'anglais, en préparation d'une carrière internationale7.</a:t>
            </a:r>
          </a:p>
        </p:txBody>
      </p:sp>
      <p:sp>
        <p:nvSpPr>
          <p:cNvPr id="3" name="ZoneTexte 2"/>
          <p:cNvSpPr txBox="1"/>
          <p:nvPr/>
        </p:nvSpPr>
        <p:spPr>
          <a:xfrm>
            <a:off x="2627784" y="3827244"/>
            <a:ext cx="3096745" cy="369332"/>
          </a:xfrm>
          <a:prstGeom prst="rect">
            <a:avLst/>
          </a:prstGeom>
          <a:noFill/>
        </p:spPr>
        <p:txBody>
          <a:bodyPr wrap="none" rtlCol="0">
            <a:spAutoFit/>
          </a:bodyPr>
          <a:lstStyle/>
          <a:p>
            <a:r>
              <a:rPr lang="fr-FR" dirty="0" smtClean="0">
                <a:hlinkClick r:id="rId2"/>
              </a:rPr>
              <a:t>http://www.nanouetstan226.fr</a:t>
            </a:r>
            <a:endParaRPr lang="fr-FR" dirty="0"/>
          </a:p>
        </p:txBody>
      </p:sp>
      <p:sp>
        <p:nvSpPr>
          <p:cNvPr id="5" name="ZoneTexte 4"/>
          <p:cNvSpPr txBox="1"/>
          <p:nvPr/>
        </p:nvSpPr>
        <p:spPr>
          <a:xfrm>
            <a:off x="2843808" y="4410969"/>
            <a:ext cx="2555123" cy="338554"/>
          </a:xfrm>
          <a:prstGeom prst="rect">
            <a:avLst/>
          </a:prstGeom>
          <a:noFill/>
        </p:spPr>
        <p:txBody>
          <a:bodyPr wrap="none" rtlCol="0">
            <a:spAutoFit/>
          </a:bodyPr>
          <a:lstStyle/>
          <a:p>
            <a:r>
              <a:rPr lang="fr-FR" sz="1600" dirty="0" smtClean="0">
                <a:solidFill>
                  <a:srgbClr val="FF0000"/>
                </a:solidFill>
              </a:rPr>
              <a:t>Nanou et Stan le</a:t>
            </a:r>
            <a:fld id="{DAFB82C6-8C22-4BAB-BCCD-0F7E3E3886B8}" type="datetime1">
              <a:rPr lang="fr-FR" sz="1600" smtClean="0">
                <a:solidFill>
                  <a:srgbClr val="FF0000"/>
                </a:solidFill>
              </a:rPr>
              <a:t>03/04/2017</a:t>
            </a:fld>
            <a:endParaRPr lang="fr-FR" sz="1600" dirty="0">
              <a:solidFill>
                <a:srgbClr val="FF0000"/>
              </a:solidFill>
            </a:endParaRPr>
          </a:p>
        </p:txBody>
      </p:sp>
    </p:spTree>
    <p:extLst>
      <p:ext uri="{BB962C8B-B14F-4D97-AF65-F5344CB8AC3E}">
        <p14:creationId xmlns:p14="http://schemas.microsoft.com/office/powerpoint/2010/main" val="4220440614"/>
      </p:ext>
    </p:extLst>
  </p:cSld>
  <p:clrMapOvr>
    <a:masterClrMapping/>
  </p:clrMapOvr>
  <mc:AlternateContent xmlns:mc="http://schemas.openxmlformats.org/markup-compatibility/2006" xmlns:p14="http://schemas.microsoft.com/office/powerpoint/2010/main">
    <mc:Choice Requires="p14">
      <p:transition spd="slow" p14:dur="4250">
        <p14:flythrough/>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462</Words>
  <Application>Microsoft Office PowerPoint</Application>
  <PresentationFormat>Affichage à l'écran (16:9)</PresentationFormat>
  <Paragraphs>43</Paragraphs>
  <Slides>15</Slides>
  <Notes>0</Notes>
  <HiddenSlides>0</HiddenSlides>
  <MMClips>1</MMClips>
  <ScaleCrop>false</ScaleCrop>
  <HeadingPairs>
    <vt:vector size="4" baseType="variant">
      <vt:variant>
        <vt:lpstr>Thème</vt:lpstr>
      </vt:variant>
      <vt:variant>
        <vt:i4>1</vt:i4>
      </vt:variant>
      <vt:variant>
        <vt:lpstr>Titres des diapositives</vt:lpstr>
      </vt:variant>
      <vt:variant>
        <vt:i4>15</vt:i4>
      </vt:variant>
    </vt:vector>
  </HeadingPairs>
  <TitlesOfParts>
    <vt:vector size="16"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Manager/>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
  <cp:lastModifiedBy/>
  <cp:revision>20</cp:revision>
  <dcterms:created xsi:type="dcterms:W3CDTF">2017-01-16T17:20:57Z</dcterms:created>
  <dcterms:modified xsi:type="dcterms:W3CDTF">2017-04-03T16:29:35Z</dcterms:modified>
</cp:coreProperties>
</file>