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57" r:id="rId3"/>
    <p:sldId id="259" r:id="rId4"/>
    <p:sldId id="260" r:id="rId5"/>
    <p:sldId id="261" r:id="rId6"/>
    <p:sldId id="262" r:id="rId7"/>
  </p:sldIdLst>
  <p:sldSz cx="6858000" cy="9906000" type="A4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>
        <p:scale>
          <a:sx n="50" d="100"/>
          <a:sy n="50" d="100"/>
        </p:scale>
        <p:origin x="-2304" y="-28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fr-FR"/>
          </a:p>
        </p:txBody>
      </p:sp>
      <p:sp>
        <p:nvSpPr>
          <p:cNvPr id="30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2241550" y="685800"/>
            <a:ext cx="23749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62B21A-32B6-4FC5-93FB-6F4EA622C5C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8373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F5583A-59DA-4353-B1D7-FEDC4FAAFCF0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819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930BBC-7936-42B2-B3EF-ADD9660EA7C4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614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477BA7-04C8-4B2E-88C7-1C91FC7ACAB6}" type="slidenum">
              <a:rPr lang="fr-FR" altLang="fr-FR"/>
              <a:pPr/>
              <a:t>3</a:t>
            </a:fld>
            <a:endParaRPr lang="fr-FR" altLang="fr-FR"/>
          </a:p>
        </p:txBody>
      </p:sp>
      <p:sp>
        <p:nvSpPr>
          <p:cNvPr id="1229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B68A9A-BA06-451C-A901-7A32D8D844A4}" type="slidenum">
              <a:rPr lang="fr-FR" altLang="fr-FR"/>
              <a:pPr/>
              <a:t>4</a:t>
            </a:fld>
            <a:endParaRPr lang="fr-FR" altLang="fr-FR"/>
          </a:p>
        </p:txBody>
      </p:sp>
      <p:sp>
        <p:nvSpPr>
          <p:cNvPr id="14338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F32A87-D902-4B9C-8C04-B9786DD31CD1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1638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254C87-D750-4FF5-90D7-C00AA2A36434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18434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2849659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1600726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1589842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0" y="2861733"/>
            <a:ext cx="285750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861733"/>
            <a:ext cx="285750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192050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201931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1336444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108209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3914222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4041878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51304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886325" y="880533"/>
            <a:ext cx="1457325" cy="7924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350" y="880533"/>
            <a:ext cx="4257675" cy="7924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MG Production</a:t>
            </a:r>
          </a:p>
        </p:txBody>
      </p:sp>
    </p:spTree>
    <p:extLst>
      <p:ext uri="{BB962C8B-B14F-4D97-AF65-F5344CB8AC3E}">
        <p14:creationId xmlns:p14="http://schemas.microsoft.com/office/powerpoint/2010/main" val="942618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0533"/>
            <a:ext cx="5829300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1733"/>
            <a:ext cx="58293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9025467"/>
            <a:ext cx="1428750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6300" y="9465733"/>
            <a:ext cx="2171700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i="1">
                <a:latin typeface="Comic Sans MS" pitchFamily="66" charset="0"/>
              </a:defRPr>
            </a:lvl1pPr>
          </a:lstStyle>
          <a:p>
            <a:r>
              <a:rPr lang="fr-FR" altLang="fr-FR"/>
              <a:t>MG Production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91" y="164284"/>
            <a:ext cx="6622017" cy="9649072"/>
          </a:xfrm>
          <a:prstGeom prst="rect">
            <a:avLst/>
          </a:prstGeom>
          <a:ln w="177800" cmpd="sng">
            <a:solidFill>
              <a:srgbClr val="FFC000"/>
            </a:solidFill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  <p:sp>
        <p:nvSpPr>
          <p:cNvPr id="6" name="ZoneTexte 5"/>
          <p:cNvSpPr txBox="1"/>
          <p:nvPr/>
        </p:nvSpPr>
        <p:spPr>
          <a:xfrm>
            <a:off x="7965504" y="259406"/>
            <a:ext cx="6120680" cy="938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              A  tous  les  Rebelles.</a:t>
            </a:r>
            <a:r>
              <a:rPr lang="fr-FR" sz="2000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</a:t>
            </a:r>
          </a:p>
          <a:p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A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utant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de bons poètes, un forum sympathique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endParaRPr lang="fr-FR" sz="2000" b="1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enir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la dragée haute et souvent y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écrire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O u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en y commentant   et chacun est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unique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tilitaire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il est,   on y fait qu’y  sourire                                   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ublimes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souvent sont les belles poésies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’amitié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toujours là, chacun y fait son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choix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clectique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il se doit,  quelquefois frénésie                                                                  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ûr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et certainement  </a:t>
            </a:r>
            <a:r>
              <a:rPr lang="fr-FR" sz="2000" b="1" dirty="0" err="1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Dyoni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est en la voix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éunir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sur ce site bien sûr ouvert à tous                  </a:t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xpert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 nul  n’est  besoin pour mélanger  les styles                                             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                                                                         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B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esogneux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on peut  être  à  jouer son 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atout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xprimer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ses pensées  plus ou moins subtiles                           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                                                                                                       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iberté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d’expression tous sujets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confondus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es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jeux  sont rois les poésies toujours la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cote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nsemble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continuons à être assidus                                                             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                                                   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/>
            </a:r>
            <a:b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ûr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sz="2000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et certain que REBELLES est notre </a:t>
            </a:r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mascotte.</a:t>
            </a:r>
          </a:p>
          <a:p>
            <a:endParaRPr lang="fr-FR" sz="2000" b="1" dirty="0" smtClean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                                             </a:t>
            </a:r>
          </a:p>
          <a:p>
            <a:r>
              <a:rPr lang="fr-FR" sz="20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     le 12 septembre 2017</a:t>
            </a:r>
            <a:endParaRPr lang="fr-FR" sz="2000" b="1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143" y="8646309"/>
            <a:ext cx="1728193" cy="10527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908720" y="32434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A  tous  les  Rebelles.</a:t>
            </a:r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421829" y="1710780"/>
            <a:ext cx="61991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enir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la dragée haute et souvent y écrire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O u en y commentant   et chacun est unique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tilitaire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il est, on y fait qu’y  sourire                 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ublimes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 souvent sont les belles poésies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421829" y="3584848"/>
            <a:ext cx="6074017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’amitié toujours là, chacun y fait son choix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clectique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il se doit,  quelquefois frénésie                                                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ûr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et certainement 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Dyoni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est en la voix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404664" y="5192309"/>
            <a:ext cx="6929911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éunir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sur ce site bien sûr ouvert à tous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xpert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 nul  n’est  besoin pour mélanger  les styles                                                                                                             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B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esogneux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on peut  être  à  jouer son  atout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xprimer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ses pensées  plus ou moins subtiles                                                                                                                         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iberté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d’expression tous sujets confondus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es jeux  sont rois les poésies toujours la cote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nsemble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continuons à être assidus                                                                                                                         </a:t>
            </a:r>
            <a:b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S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ûr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et certain que REBELLES est notre mascotte.</a:t>
            </a:r>
          </a:p>
          <a:p>
            <a:pPr algn="ctr"/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425724" y="1018982"/>
            <a:ext cx="6027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A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utant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de bons poètes, un forum sympathique</a:t>
            </a:r>
            <a:endParaRPr lang="fr-FR" b="1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82463" y="9008094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l</a:t>
            </a:r>
            <a:r>
              <a:rPr lang="fr-FR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e 12 septembre 2017</a:t>
            </a:r>
          </a:p>
          <a:p>
            <a:pPr algn="ctr"/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 </a:t>
            </a:r>
            <a:endParaRPr lang="fr-FR" dirty="0"/>
          </a:p>
        </p:txBody>
      </p:sp>
    </p:spTree>
  </p:cSld>
  <p:clrMapOvr>
    <a:masterClrMapping/>
  </p:clrMapOvr>
  <p:transition>
    <p:sndAc>
      <p:stSnd loop="1">
        <p:snd r:embed="rId3" name="Tina Arena - Allez Plus Ha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altLang="fr-FR"/>
              <a:t>MG Production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73</Words>
  <Application>Microsoft Office PowerPoint</Application>
  <PresentationFormat>Format A4 (210 x 297 mm)</PresentationFormat>
  <Paragraphs>27</Paragraphs>
  <Slides>6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9" baseType="lpstr">
      <vt:lpstr>Times New Roman</vt:lpstr>
      <vt:lpstr>Comic Sans MS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dom</dc:creator>
  <cp:lastModifiedBy>dom acer</cp:lastModifiedBy>
  <cp:revision>20</cp:revision>
  <dcterms:created xsi:type="dcterms:W3CDTF">2007-03-25T05:23:45Z</dcterms:created>
  <dcterms:modified xsi:type="dcterms:W3CDTF">2017-09-12T12:22:21Z</dcterms:modified>
</cp:coreProperties>
</file>