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602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88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89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54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04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15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50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5684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78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92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997F0-9950-4EFB-958E-812140410C3C}" type="datetimeFigureOut">
              <a:rPr lang="fr-FR" smtClean="0"/>
              <a:t>29/08/2017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96960-CB9D-464D-BC11-43F00B539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84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58442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test</vt:lpstr>
    </vt:vector>
  </TitlesOfParts>
  <Company>ALTRAN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COLONGE Marine</dc:creator>
  <cp:lastModifiedBy>COLONGE Marine</cp:lastModifiedBy>
  <cp:revision>1</cp:revision>
  <dcterms:created xsi:type="dcterms:W3CDTF">2017-08-29T14:36:48Z</dcterms:created>
  <dcterms:modified xsi:type="dcterms:W3CDTF">2017-08-29T14:36:58Z</dcterms:modified>
</cp:coreProperties>
</file>