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81" r:id="rId3"/>
    <p:sldId id="263" r:id="rId4"/>
    <p:sldId id="258" r:id="rId5"/>
    <p:sldId id="259" r:id="rId6"/>
    <p:sldId id="265" r:id="rId7"/>
    <p:sldId id="262" r:id="rId8"/>
    <p:sldId id="267" r:id="rId9"/>
    <p:sldId id="264" r:id="rId10"/>
    <p:sldId id="269" r:id="rId11"/>
    <p:sldId id="266" r:id="rId12"/>
    <p:sldId id="268" r:id="rId13"/>
    <p:sldId id="271" r:id="rId14"/>
    <p:sldId id="270" r:id="rId15"/>
    <p:sldId id="273" r:id="rId16"/>
    <p:sldId id="272" r:id="rId17"/>
    <p:sldId id="274" r:id="rId18"/>
    <p:sldId id="275" r:id="rId19"/>
    <p:sldId id="277" r:id="rId20"/>
    <p:sldId id="280" r:id="rId21"/>
  </p:sldIdLst>
  <p:sldSz cx="9144000" cy="5143500" type="screen16x9"/>
  <p:notesSz cx="6858000" cy="9144000"/>
  <p:embeddedFontLst>
    <p:embeddedFont>
      <p:font typeface="Monotype Corsiva" panose="03010101010201010101" pitchFamily="66" charset="0"/>
      <p: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UJLyLc9JlhpI2iwal3nMg==" hashData="9eXlJKXDsXaseCuhAB/OSnacGF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56" d="100"/>
          <a:sy n="156" d="100"/>
        </p:scale>
        <p:origin x="-312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F0DA-A742-40C6-A149-1BE05D98F3B6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19671-7E22-4EF0-ADCC-3A62EDE4D1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2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F0DA-A742-40C6-A149-1BE05D98F3B6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19671-7E22-4EF0-ADCC-3A62EDE4D1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2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F0DA-A742-40C6-A149-1BE05D98F3B6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19671-7E22-4EF0-ADCC-3A62EDE4D1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2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F0DA-A742-40C6-A149-1BE05D98F3B6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19671-7E22-4EF0-ADCC-3A62EDE4D1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2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F0DA-A742-40C6-A149-1BE05D98F3B6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19671-7E22-4EF0-ADCC-3A62EDE4D1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2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F0DA-A742-40C6-A149-1BE05D98F3B6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19671-7E22-4EF0-ADCC-3A62EDE4D1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2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F0DA-A742-40C6-A149-1BE05D98F3B6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19671-7E22-4EF0-ADCC-3A62EDE4D1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2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F0DA-A742-40C6-A149-1BE05D98F3B6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19671-7E22-4EF0-ADCC-3A62EDE4D1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2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F0DA-A742-40C6-A149-1BE05D98F3B6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19671-7E22-4EF0-ADCC-3A62EDE4D1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2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F0DA-A742-40C6-A149-1BE05D98F3B6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19671-7E22-4EF0-ADCC-3A62EDE4D1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2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F0DA-A742-40C6-A149-1BE05D98F3B6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19671-7E22-4EF0-ADCC-3A62EDE4D1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2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8F0DA-A742-40C6-A149-1BE05D98F3B6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19671-7E22-4EF0-ADCC-3A62EDE4D13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2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don't come again-3.40.wav">
            <a:hlinkClick r:id="" action="ppaction://media"/>
          </p:cNvPr>
          <p:cNvPicPr>
            <a:picLocks noRot="1" noChangeAspect="1"/>
          </p:cNvPicPr>
          <p:nvPr>
            <a:wavAudioFile r:embed="rId1" name="don't come again-3.40.wav"/>
          </p:nvPr>
        </p:nvPicPr>
        <p:blipFill>
          <a:blip r:embed="rId3" cstate="print"/>
          <a:stretch>
            <a:fillRect/>
          </a:stretch>
        </p:blipFill>
        <p:spPr>
          <a:xfrm>
            <a:off x="76200" y="0"/>
            <a:ext cx="244475" cy="2444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a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5" descr="st_patricks_da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2000" y="590551"/>
            <a:ext cx="7635240" cy="3962400"/>
          </a:xfrm>
          <a:prstGeom prst="rect">
            <a:avLst/>
          </a:prstGeom>
          <a:ln w="19050" cap="sq">
            <a:solidFill>
              <a:srgbClr val="0036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 descr="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38400" y="971550"/>
            <a:ext cx="4267200" cy="838200"/>
          </a:xfrm>
          <a:prstGeom prst="rect">
            <a:avLst/>
          </a:prstGeom>
        </p:spPr>
      </p:pic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3581400" y="4705350"/>
            <a:ext cx="21336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/>
            <a:r>
              <a:rPr lang="nl-NL" sz="1000" dirty="0">
                <a:latin typeface="Monotype Corsiva" pitchFamily="66" charset="0"/>
              </a:rPr>
              <a:t>PowerPoint Show by </a:t>
            </a:r>
            <a:r>
              <a:rPr lang="nl-NL" sz="1000" dirty="0" smtClean="0">
                <a:latin typeface="Monotype Corsiva" pitchFamily="66" charset="0"/>
              </a:rPr>
              <a:t>Andrew</a:t>
            </a:r>
            <a:endParaRPr lang="nl-NL" sz="1000" dirty="0">
              <a:latin typeface="Monotype Corsiva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58000" y="4573525"/>
            <a:ext cx="1984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  <a:cs typeface="Arial" charset="0"/>
              </a:rPr>
              <a:t>  </a:t>
            </a:r>
            <a:r>
              <a:rPr lang="en-US" sz="1500" b="1" dirty="0" smtClean="0">
                <a:solidFill>
                  <a:srgbClr val="FFFF00"/>
                </a:solidFill>
                <a:cs typeface="Arial" charset="0"/>
              </a:rPr>
              <a:t>♫ </a:t>
            </a:r>
            <a:r>
              <a:rPr lang="en-US" sz="1500" b="1" i="1" dirty="0" smtClean="0">
                <a:ln w="3175">
                  <a:noFill/>
                </a:ln>
                <a:solidFill>
                  <a:srgbClr val="FFFF00"/>
                </a:solidFill>
              </a:rPr>
              <a:t>Turn on Speakers</a:t>
            </a:r>
            <a:endParaRPr lang="en-US" sz="1500" b="1" i="1" dirty="0">
              <a:ln w="3175">
                <a:noFill/>
              </a:ln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2000">
    <p:fade/>
    <p:sndAc>
      <p:stSnd>
        <p:snd r:embed="rId1" name="don't come again-3.4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1" showWhenStopped="0">
                <p:cTn id="1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4562" y="133350"/>
            <a:ext cx="5979238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3312" y="4203354"/>
            <a:ext cx="717288" cy="501996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1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1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9" name="Picture 8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1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5143500"/>
          </a:xfrm>
        </p:spPr>
      </p:pic>
      <p:pic>
        <p:nvPicPr>
          <p:cNvPr id="7" name="Picture 6" descr="a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90300" y="2110085"/>
            <a:ext cx="37634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END TOUR…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3277899" y="3827443"/>
            <a:ext cx="258820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Author</a:t>
            </a:r>
            <a:r>
              <a:rPr lang="en-US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: Andrew</a:t>
            </a:r>
            <a:endParaRPr lang="en-US" sz="2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Microsoft Office PowerPoint</Application>
  <PresentationFormat>Prezentácia na obrazovke (16:9)</PresentationFormat>
  <Paragraphs>4</Paragraphs>
  <Slides>20</Slides>
  <Notes>0</Notes>
  <HiddenSlides>0</HiddenSlides>
  <MMClips>1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20</vt:i4>
      </vt:variant>
    </vt:vector>
  </HeadingPairs>
  <TitlesOfParts>
    <vt:vector size="24" baseType="lpstr">
      <vt:lpstr>Arial</vt:lpstr>
      <vt:lpstr>Monotype Corsiva</vt:lpstr>
      <vt:lpstr>Calibri</vt:lpstr>
      <vt:lpstr>Office Theme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/>
  <cp:revision>13</cp:revision>
  <dcterms:created xsi:type="dcterms:W3CDTF">2012-02-02T16:02:19Z</dcterms:created>
  <dcterms:modified xsi:type="dcterms:W3CDTF">2017-03-21T17:57:42Z</dcterms:modified>
  <cp:contentStatus>Final</cp:contentStatus>
</cp:coreProperties>
</file>