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332" r:id="rId3"/>
    <p:sldId id="274" r:id="rId4"/>
    <p:sldId id="275" r:id="rId5"/>
    <p:sldId id="280" r:id="rId6"/>
    <p:sldId id="276" r:id="rId7"/>
    <p:sldId id="281" r:id="rId8"/>
    <p:sldId id="282" r:id="rId9"/>
    <p:sldId id="333" r:id="rId10"/>
    <p:sldId id="288" r:id="rId11"/>
    <p:sldId id="310" r:id="rId12"/>
    <p:sldId id="284" r:id="rId13"/>
    <p:sldId id="289" r:id="rId14"/>
    <p:sldId id="313" r:id="rId15"/>
    <p:sldId id="290" r:id="rId16"/>
    <p:sldId id="327" r:id="rId17"/>
    <p:sldId id="291" r:id="rId18"/>
    <p:sldId id="321" r:id="rId19"/>
    <p:sldId id="320" r:id="rId20"/>
    <p:sldId id="322" r:id="rId21"/>
    <p:sldId id="293" r:id="rId22"/>
    <p:sldId id="329" r:id="rId23"/>
    <p:sldId id="336" r:id="rId24"/>
    <p:sldId id="302" r:id="rId25"/>
    <p:sldId id="300" r:id="rId26"/>
    <p:sldId id="334" r:id="rId27"/>
    <p:sldId id="304" r:id="rId28"/>
    <p:sldId id="294" r:id="rId29"/>
    <p:sldId id="295" r:id="rId30"/>
    <p:sldId id="326" r:id="rId31"/>
    <p:sldId id="335" r:id="rId32"/>
    <p:sldId id="331" r:id="rId33"/>
    <p:sldId id="323" r:id="rId34"/>
    <p:sldId id="311" r:id="rId35"/>
    <p:sldId id="308" r:id="rId36"/>
    <p:sldId id="307" r:id="rId37"/>
    <p:sldId id="338" r:id="rId38"/>
  </p:sldIdLst>
  <p:sldSz cx="9144000" cy="5143500" type="screen16x9"/>
  <p:notesSz cx="6858000" cy="9144000"/>
  <p:defaultTextStyle>
    <a:defPPr>
      <a:defRPr lang="fr-FR"/>
    </a:defPPr>
    <a:lvl1pPr marL="0" algn="l" defTabSz="807805" rtl="0" eaLnBrk="1" latinLnBrk="0" hangingPunct="1">
      <a:defRPr sz="1600" kern="1200">
        <a:solidFill>
          <a:schemeClr val="tx1"/>
        </a:solidFill>
        <a:latin typeface="+mn-lt"/>
        <a:ea typeface="+mn-ea"/>
        <a:cs typeface="+mn-cs"/>
      </a:defRPr>
    </a:lvl1pPr>
    <a:lvl2pPr marL="403903" algn="l" defTabSz="807805" rtl="0" eaLnBrk="1" latinLnBrk="0" hangingPunct="1">
      <a:defRPr sz="1600" kern="1200">
        <a:solidFill>
          <a:schemeClr val="tx1"/>
        </a:solidFill>
        <a:latin typeface="+mn-lt"/>
        <a:ea typeface="+mn-ea"/>
        <a:cs typeface="+mn-cs"/>
      </a:defRPr>
    </a:lvl2pPr>
    <a:lvl3pPr marL="807805" algn="l" defTabSz="807805" rtl="0" eaLnBrk="1" latinLnBrk="0" hangingPunct="1">
      <a:defRPr sz="1600" kern="1200">
        <a:solidFill>
          <a:schemeClr val="tx1"/>
        </a:solidFill>
        <a:latin typeface="+mn-lt"/>
        <a:ea typeface="+mn-ea"/>
        <a:cs typeface="+mn-cs"/>
      </a:defRPr>
    </a:lvl3pPr>
    <a:lvl4pPr marL="1211709" algn="l" defTabSz="807805" rtl="0" eaLnBrk="1" latinLnBrk="0" hangingPunct="1">
      <a:defRPr sz="1600" kern="1200">
        <a:solidFill>
          <a:schemeClr val="tx1"/>
        </a:solidFill>
        <a:latin typeface="+mn-lt"/>
        <a:ea typeface="+mn-ea"/>
        <a:cs typeface="+mn-cs"/>
      </a:defRPr>
    </a:lvl4pPr>
    <a:lvl5pPr marL="1615611" algn="l" defTabSz="807805" rtl="0" eaLnBrk="1" latinLnBrk="0" hangingPunct="1">
      <a:defRPr sz="1600" kern="1200">
        <a:solidFill>
          <a:schemeClr val="tx1"/>
        </a:solidFill>
        <a:latin typeface="+mn-lt"/>
        <a:ea typeface="+mn-ea"/>
        <a:cs typeface="+mn-cs"/>
      </a:defRPr>
    </a:lvl5pPr>
    <a:lvl6pPr marL="2019514" algn="l" defTabSz="807805" rtl="0" eaLnBrk="1" latinLnBrk="0" hangingPunct="1">
      <a:defRPr sz="1600" kern="1200">
        <a:solidFill>
          <a:schemeClr val="tx1"/>
        </a:solidFill>
        <a:latin typeface="+mn-lt"/>
        <a:ea typeface="+mn-ea"/>
        <a:cs typeface="+mn-cs"/>
      </a:defRPr>
    </a:lvl6pPr>
    <a:lvl7pPr marL="2423417" algn="l" defTabSz="807805" rtl="0" eaLnBrk="1" latinLnBrk="0" hangingPunct="1">
      <a:defRPr sz="1600" kern="1200">
        <a:solidFill>
          <a:schemeClr val="tx1"/>
        </a:solidFill>
        <a:latin typeface="+mn-lt"/>
        <a:ea typeface="+mn-ea"/>
        <a:cs typeface="+mn-cs"/>
      </a:defRPr>
    </a:lvl7pPr>
    <a:lvl8pPr marL="2827319" algn="l" defTabSz="807805" rtl="0" eaLnBrk="1" latinLnBrk="0" hangingPunct="1">
      <a:defRPr sz="1600" kern="1200">
        <a:solidFill>
          <a:schemeClr val="tx1"/>
        </a:solidFill>
        <a:latin typeface="+mn-lt"/>
        <a:ea typeface="+mn-ea"/>
        <a:cs typeface="+mn-cs"/>
      </a:defRPr>
    </a:lvl8pPr>
    <a:lvl9pPr marL="3231223" algn="l" defTabSz="807805"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C5BmCZXVKGMglLIwt/4aAw==" hashData="VZw3FzdwX3fODI3YMhMU8YDzq7k="/>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17" autoAdjust="0"/>
    <p:restoredTop sz="94660"/>
  </p:normalViewPr>
  <p:slideViewPr>
    <p:cSldViewPr>
      <p:cViewPr>
        <p:scale>
          <a:sx n="50" d="100"/>
          <a:sy n="50" d="100"/>
        </p:scale>
        <p:origin x="-902" y="-755"/>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22"/>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1" y="2914652"/>
            <a:ext cx="6400800" cy="1314450"/>
          </a:xfrm>
        </p:spPr>
        <p:txBody>
          <a:bodyPr/>
          <a:lstStyle>
            <a:lvl1pPr marL="0" indent="0" algn="ctr">
              <a:buNone/>
              <a:defRPr>
                <a:solidFill>
                  <a:schemeClr val="tx1">
                    <a:tint val="75000"/>
                  </a:schemeClr>
                </a:solidFill>
              </a:defRPr>
            </a:lvl1pPr>
            <a:lvl2pPr marL="426307" indent="0" algn="ctr">
              <a:buNone/>
              <a:defRPr>
                <a:solidFill>
                  <a:schemeClr val="tx1">
                    <a:tint val="75000"/>
                  </a:schemeClr>
                </a:solidFill>
              </a:defRPr>
            </a:lvl2pPr>
            <a:lvl3pPr marL="852613" indent="0" algn="ctr">
              <a:buNone/>
              <a:defRPr>
                <a:solidFill>
                  <a:schemeClr val="tx1">
                    <a:tint val="75000"/>
                  </a:schemeClr>
                </a:solidFill>
              </a:defRPr>
            </a:lvl3pPr>
            <a:lvl4pPr marL="1278919" indent="0" algn="ctr">
              <a:buNone/>
              <a:defRPr>
                <a:solidFill>
                  <a:schemeClr val="tx1">
                    <a:tint val="75000"/>
                  </a:schemeClr>
                </a:solidFill>
              </a:defRPr>
            </a:lvl4pPr>
            <a:lvl5pPr marL="1705225" indent="0" algn="ctr">
              <a:buNone/>
              <a:defRPr>
                <a:solidFill>
                  <a:schemeClr val="tx1">
                    <a:tint val="75000"/>
                  </a:schemeClr>
                </a:solidFill>
              </a:defRPr>
            </a:lvl5pPr>
            <a:lvl6pPr marL="2131532" indent="0" algn="ctr">
              <a:buNone/>
              <a:defRPr>
                <a:solidFill>
                  <a:schemeClr val="tx1">
                    <a:tint val="75000"/>
                  </a:schemeClr>
                </a:solidFill>
              </a:defRPr>
            </a:lvl6pPr>
            <a:lvl7pPr marL="2557838" indent="0" algn="ctr">
              <a:buNone/>
              <a:defRPr>
                <a:solidFill>
                  <a:schemeClr val="tx1">
                    <a:tint val="75000"/>
                  </a:schemeClr>
                </a:solidFill>
              </a:defRPr>
            </a:lvl7pPr>
            <a:lvl8pPr marL="2984145" indent="0" algn="ctr">
              <a:buNone/>
              <a:defRPr>
                <a:solidFill>
                  <a:schemeClr val="tx1">
                    <a:tint val="75000"/>
                  </a:schemeClr>
                </a:solidFill>
              </a:defRPr>
            </a:lvl8pPr>
            <a:lvl9pPr marL="341045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370818299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1927886891"/>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8"/>
            <a:ext cx="7772400" cy="1021556"/>
          </a:xfrm>
        </p:spPr>
        <p:txBody>
          <a:bodyPr anchor="t"/>
          <a:lstStyle>
            <a:lvl1pPr algn="l">
              <a:defRPr sz="37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6"/>
            <a:ext cx="7772400" cy="1125141"/>
          </a:xfrm>
        </p:spPr>
        <p:txBody>
          <a:bodyPr anchor="b"/>
          <a:lstStyle>
            <a:lvl1pPr marL="0" indent="0">
              <a:buNone/>
              <a:defRPr sz="1900">
                <a:solidFill>
                  <a:schemeClr val="tx1">
                    <a:tint val="75000"/>
                  </a:schemeClr>
                </a:solidFill>
              </a:defRPr>
            </a:lvl1pPr>
            <a:lvl2pPr marL="426307" indent="0">
              <a:buNone/>
              <a:defRPr sz="1700">
                <a:solidFill>
                  <a:schemeClr val="tx1">
                    <a:tint val="75000"/>
                  </a:schemeClr>
                </a:solidFill>
              </a:defRPr>
            </a:lvl2pPr>
            <a:lvl3pPr marL="852613" indent="0">
              <a:buNone/>
              <a:defRPr sz="1500">
                <a:solidFill>
                  <a:schemeClr val="tx1">
                    <a:tint val="75000"/>
                  </a:schemeClr>
                </a:solidFill>
              </a:defRPr>
            </a:lvl3pPr>
            <a:lvl4pPr marL="1278919" indent="0">
              <a:buNone/>
              <a:defRPr sz="1300">
                <a:solidFill>
                  <a:schemeClr val="tx1">
                    <a:tint val="75000"/>
                  </a:schemeClr>
                </a:solidFill>
              </a:defRPr>
            </a:lvl4pPr>
            <a:lvl5pPr marL="1705225" indent="0">
              <a:buNone/>
              <a:defRPr sz="1300">
                <a:solidFill>
                  <a:schemeClr val="tx1">
                    <a:tint val="75000"/>
                  </a:schemeClr>
                </a:solidFill>
              </a:defRPr>
            </a:lvl5pPr>
            <a:lvl6pPr marL="2131532" indent="0">
              <a:buNone/>
              <a:defRPr sz="1300">
                <a:solidFill>
                  <a:schemeClr val="tx1">
                    <a:tint val="75000"/>
                  </a:schemeClr>
                </a:solidFill>
              </a:defRPr>
            </a:lvl6pPr>
            <a:lvl7pPr marL="2557838" indent="0">
              <a:buNone/>
              <a:defRPr sz="1300">
                <a:solidFill>
                  <a:schemeClr val="tx1">
                    <a:tint val="75000"/>
                  </a:schemeClr>
                </a:solidFill>
              </a:defRPr>
            </a:lvl7pPr>
            <a:lvl8pPr marL="2984145" indent="0">
              <a:buNone/>
              <a:defRPr sz="1300">
                <a:solidFill>
                  <a:schemeClr val="tx1">
                    <a:tint val="75000"/>
                  </a:schemeClr>
                </a:solidFill>
              </a:defRPr>
            </a:lvl8pPr>
            <a:lvl9pPr marL="3410450" indent="0">
              <a:buNone/>
              <a:defRPr sz="13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749467501"/>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36591" y="1322787"/>
            <a:ext cx="5659437" cy="374332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448428" y="1322787"/>
            <a:ext cx="5661025" cy="374332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F319914-F893-4221-802C-49B5A69AEFE1}" type="datetimeFigureOut">
              <a:rPr lang="fr-FR" smtClean="0"/>
              <a:t>10/06/2017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229407678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1" y="205981"/>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1" y="1151337"/>
            <a:ext cx="4040188" cy="479821"/>
          </a:xfrm>
        </p:spPr>
        <p:txBody>
          <a:bodyPr anchor="b"/>
          <a:lstStyle>
            <a:lvl1pPr marL="0" indent="0">
              <a:buNone/>
              <a:defRPr sz="2200" b="1"/>
            </a:lvl1pPr>
            <a:lvl2pPr marL="426307" indent="0">
              <a:buNone/>
              <a:defRPr sz="1900" b="1"/>
            </a:lvl2pPr>
            <a:lvl3pPr marL="852613" indent="0">
              <a:buNone/>
              <a:defRPr sz="1700" b="1"/>
            </a:lvl3pPr>
            <a:lvl4pPr marL="1278919" indent="0">
              <a:buNone/>
              <a:defRPr sz="1500" b="1"/>
            </a:lvl4pPr>
            <a:lvl5pPr marL="1705225" indent="0">
              <a:buNone/>
              <a:defRPr sz="1500" b="1"/>
            </a:lvl5pPr>
            <a:lvl6pPr marL="2131532" indent="0">
              <a:buNone/>
              <a:defRPr sz="1500" b="1"/>
            </a:lvl6pPr>
            <a:lvl7pPr marL="2557838" indent="0">
              <a:buNone/>
              <a:defRPr sz="1500" b="1"/>
            </a:lvl7pPr>
            <a:lvl8pPr marL="2984145" indent="0">
              <a:buNone/>
              <a:defRPr sz="1500" b="1"/>
            </a:lvl8pPr>
            <a:lvl9pPr marL="3410450" indent="0">
              <a:buNone/>
              <a:defRPr sz="1500" b="1"/>
            </a:lvl9pPr>
          </a:lstStyle>
          <a:p>
            <a:pPr lvl="0"/>
            <a:r>
              <a:rPr lang="fr-FR" smtClean="0"/>
              <a:t>Modifiez les styles du texte du masque</a:t>
            </a:r>
          </a:p>
        </p:txBody>
      </p:sp>
      <p:sp>
        <p:nvSpPr>
          <p:cNvPr id="4" name="Espace réservé du contenu 3"/>
          <p:cNvSpPr>
            <a:spLocks noGrp="1"/>
          </p:cNvSpPr>
          <p:nvPr>
            <p:ph sz="half" idx="2"/>
          </p:nvPr>
        </p:nvSpPr>
        <p:spPr>
          <a:xfrm>
            <a:off x="457201" y="1631157"/>
            <a:ext cx="4040188" cy="2963466"/>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9" y="1151337"/>
            <a:ext cx="4041775" cy="479821"/>
          </a:xfrm>
        </p:spPr>
        <p:txBody>
          <a:bodyPr anchor="b"/>
          <a:lstStyle>
            <a:lvl1pPr marL="0" indent="0">
              <a:buNone/>
              <a:defRPr sz="2200" b="1"/>
            </a:lvl1pPr>
            <a:lvl2pPr marL="426307" indent="0">
              <a:buNone/>
              <a:defRPr sz="1900" b="1"/>
            </a:lvl2pPr>
            <a:lvl3pPr marL="852613" indent="0">
              <a:buNone/>
              <a:defRPr sz="1700" b="1"/>
            </a:lvl3pPr>
            <a:lvl4pPr marL="1278919" indent="0">
              <a:buNone/>
              <a:defRPr sz="1500" b="1"/>
            </a:lvl4pPr>
            <a:lvl5pPr marL="1705225" indent="0">
              <a:buNone/>
              <a:defRPr sz="1500" b="1"/>
            </a:lvl5pPr>
            <a:lvl6pPr marL="2131532" indent="0">
              <a:buNone/>
              <a:defRPr sz="1500" b="1"/>
            </a:lvl6pPr>
            <a:lvl7pPr marL="2557838" indent="0">
              <a:buNone/>
              <a:defRPr sz="1500" b="1"/>
            </a:lvl7pPr>
            <a:lvl8pPr marL="2984145" indent="0">
              <a:buNone/>
              <a:defRPr sz="1500" b="1"/>
            </a:lvl8pPr>
            <a:lvl9pPr marL="3410450" indent="0">
              <a:buNone/>
              <a:defRPr sz="15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9" y="1631157"/>
            <a:ext cx="4041775" cy="2963466"/>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F319914-F893-4221-802C-49B5A69AEFE1}" type="datetimeFigureOut">
              <a:rPr lang="fr-FR" smtClean="0"/>
              <a:t>10/06/2017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3430266037"/>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F319914-F893-4221-802C-49B5A69AEFE1}" type="datetimeFigureOut">
              <a:rPr lang="fr-FR" smtClean="0"/>
              <a:t>10/06/2017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2347130164"/>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F319914-F893-4221-802C-49B5A69AEFE1}" type="datetimeFigureOut">
              <a:rPr lang="fr-FR" smtClean="0"/>
              <a:t>10/06/2017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344285551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3" y="204789"/>
            <a:ext cx="3008313" cy="871537"/>
          </a:xfrm>
        </p:spPr>
        <p:txBody>
          <a:bodyPr anchor="b"/>
          <a:lstStyle>
            <a:lvl1pPr algn="l">
              <a:defRPr sz="1900" b="1"/>
            </a:lvl1pPr>
          </a:lstStyle>
          <a:p>
            <a:r>
              <a:rPr lang="fr-FR" smtClean="0"/>
              <a:t>Modifiez le style du titre</a:t>
            </a:r>
            <a:endParaRPr lang="fr-FR"/>
          </a:p>
        </p:txBody>
      </p:sp>
      <p:sp>
        <p:nvSpPr>
          <p:cNvPr id="3" name="Espace réservé du contenu 2"/>
          <p:cNvSpPr>
            <a:spLocks noGrp="1"/>
          </p:cNvSpPr>
          <p:nvPr>
            <p:ph idx="1"/>
          </p:nvPr>
        </p:nvSpPr>
        <p:spPr>
          <a:xfrm>
            <a:off x="3575051" y="204788"/>
            <a:ext cx="5111750" cy="4389834"/>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3" y="1076326"/>
            <a:ext cx="3008313" cy="3518297"/>
          </a:xfrm>
        </p:spPr>
        <p:txBody>
          <a:bodyPr/>
          <a:lstStyle>
            <a:lvl1pPr marL="0" indent="0">
              <a:buNone/>
              <a:defRPr sz="1300"/>
            </a:lvl1pPr>
            <a:lvl2pPr marL="426307" indent="0">
              <a:buNone/>
              <a:defRPr sz="1100"/>
            </a:lvl2pPr>
            <a:lvl3pPr marL="852613" indent="0">
              <a:buNone/>
              <a:defRPr sz="1000"/>
            </a:lvl3pPr>
            <a:lvl4pPr marL="1278919" indent="0">
              <a:buNone/>
              <a:defRPr sz="800"/>
            </a:lvl4pPr>
            <a:lvl5pPr marL="1705225" indent="0">
              <a:buNone/>
              <a:defRPr sz="800"/>
            </a:lvl5pPr>
            <a:lvl6pPr marL="2131532" indent="0">
              <a:buNone/>
              <a:defRPr sz="800"/>
            </a:lvl6pPr>
            <a:lvl7pPr marL="2557838" indent="0">
              <a:buNone/>
              <a:defRPr sz="800"/>
            </a:lvl7pPr>
            <a:lvl8pPr marL="2984145" indent="0">
              <a:buNone/>
              <a:defRPr sz="800"/>
            </a:lvl8pPr>
            <a:lvl9pPr marL="3410450" indent="0">
              <a:buNone/>
              <a:defRPr sz="8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F319914-F893-4221-802C-49B5A69AEFE1}" type="datetimeFigureOut">
              <a:rPr lang="fr-FR" smtClean="0"/>
              <a:t>10/06/2017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63920859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9" y="3600451"/>
            <a:ext cx="5486400" cy="425054"/>
          </a:xfrm>
        </p:spPr>
        <p:txBody>
          <a:bodyPr anchor="b"/>
          <a:lstStyle>
            <a:lvl1pPr algn="l">
              <a:defRPr sz="19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9" y="459582"/>
            <a:ext cx="5486400" cy="3086100"/>
          </a:xfrm>
        </p:spPr>
        <p:txBody>
          <a:bodyPr/>
          <a:lstStyle>
            <a:lvl1pPr marL="0" indent="0">
              <a:buNone/>
              <a:defRPr sz="3000"/>
            </a:lvl1pPr>
            <a:lvl2pPr marL="426307" indent="0">
              <a:buNone/>
              <a:defRPr sz="2600"/>
            </a:lvl2pPr>
            <a:lvl3pPr marL="852613" indent="0">
              <a:buNone/>
              <a:defRPr sz="2200"/>
            </a:lvl3pPr>
            <a:lvl4pPr marL="1278919" indent="0">
              <a:buNone/>
              <a:defRPr sz="1900"/>
            </a:lvl4pPr>
            <a:lvl5pPr marL="1705225" indent="0">
              <a:buNone/>
              <a:defRPr sz="1900"/>
            </a:lvl5pPr>
            <a:lvl6pPr marL="2131532" indent="0">
              <a:buNone/>
              <a:defRPr sz="1900"/>
            </a:lvl6pPr>
            <a:lvl7pPr marL="2557838" indent="0">
              <a:buNone/>
              <a:defRPr sz="1900"/>
            </a:lvl7pPr>
            <a:lvl8pPr marL="2984145" indent="0">
              <a:buNone/>
              <a:defRPr sz="1900"/>
            </a:lvl8pPr>
            <a:lvl9pPr marL="3410450" indent="0">
              <a:buNone/>
              <a:defRPr sz="19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9" y="4025504"/>
            <a:ext cx="5486400" cy="603647"/>
          </a:xfrm>
        </p:spPr>
        <p:txBody>
          <a:bodyPr/>
          <a:lstStyle>
            <a:lvl1pPr marL="0" indent="0">
              <a:buNone/>
              <a:defRPr sz="1300"/>
            </a:lvl1pPr>
            <a:lvl2pPr marL="426307" indent="0">
              <a:buNone/>
              <a:defRPr sz="1100"/>
            </a:lvl2pPr>
            <a:lvl3pPr marL="852613" indent="0">
              <a:buNone/>
              <a:defRPr sz="1000"/>
            </a:lvl3pPr>
            <a:lvl4pPr marL="1278919" indent="0">
              <a:buNone/>
              <a:defRPr sz="800"/>
            </a:lvl4pPr>
            <a:lvl5pPr marL="1705225" indent="0">
              <a:buNone/>
              <a:defRPr sz="800"/>
            </a:lvl5pPr>
            <a:lvl6pPr marL="2131532" indent="0">
              <a:buNone/>
              <a:defRPr sz="800"/>
            </a:lvl6pPr>
            <a:lvl7pPr marL="2557838" indent="0">
              <a:buNone/>
              <a:defRPr sz="800"/>
            </a:lvl7pPr>
            <a:lvl8pPr marL="2984145" indent="0">
              <a:buNone/>
              <a:defRPr sz="800"/>
            </a:lvl8pPr>
            <a:lvl9pPr marL="3410450" indent="0">
              <a:buNone/>
              <a:defRPr sz="8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F319914-F893-4221-802C-49B5A69AEFE1}" type="datetimeFigureOut">
              <a:rPr lang="fr-FR" smtClean="0"/>
              <a:t>10/06/2017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2561229751"/>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696944875"/>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42428" y="227411"/>
            <a:ext cx="2867025" cy="48387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36589" y="227411"/>
            <a:ext cx="8453436" cy="48387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1A1519D-089D-4183-8F59-8030A8CA93D0}" type="slidenum">
              <a:rPr lang="fr-FR" smtClean="0"/>
              <a:t>‹N°›</a:t>
            </a:fld>
            <a:endParaRPr lang="fr-FR"/>
          </a:p>
        </p:txBody>
      </p:sp>
    </p:spTree>
    <p:extLst>
      <p:ext uri="{BB962C8B-B14F-4D97-AF65-F5344CB8AC3E}">
        <p14:creationId xmlns:p14="http://schemas.microsoft.com/office/powerpoint/2010/main" val="335476124"/>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81"/>
            <a:ext cx="8229600" cy="857250"/>
          </a:xfrm>
          <a:prstGeom prst="rect">
            <a:avLst/>
          </a:prstGeom>
        </p:spPr>
        <p:txBody>
          <a:bodyPr vert="horz" lIns="85261" tIns="42631" rIns="85261" bIns="42631"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1" y="1200150"/>
            <a:ext cx="8229600" cy="3394472"/>
          </a:xfrm>
          <a:prstGeom prst="rect">
            <a:avLst/>
          </a:prstGeom>
        </p:spPr>
        <p:txBody>
          <a:bodyPr vert="horz" lIns="85261" tIns="42631" rIns="85261" bIns="42631"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3" y="4767264"/>
            <a:ext cx="2133601" cy="273844"/>
          </a:xfrm>
          <a:prstGeom prst="rect">
            <a:avLst/>
          </a:prstGeom>
        </p:spPr>
        <p:txBody>
          <a:bodyPr vert="horz" lIns="85261" tIns="42631" rIns="85261" bIns="42631" rtlCol="0" anchor="ctr"/>
          <a:lstStyle>
            <a:lvl1pPr algn="l">
              <a:defRPr sz="1100">
                <a:solidFill>
                  <a:schemeClr val="tx1">
                    <a:tint val="75000"/>
                  </a:schemeClr>
                </a:solidFill>
              </a:defRPr>
            </a:lvl1pPr>
          </a:lstStyle>
          <a:p>
            <a:fld id="{EF319914-F893-4221-802C-49B5A69AEFE1}" type="datetimeFigureOut">
              <a:rPr lang="fr-FR" smtClean="0"/>
              <a:t>10/06/2017</a:t>
            </a:fld>
            <a:endParaRPr lang="fr-F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85261" tIns="42631" rIns="85261" bIns="42631"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2" y="4767264"/>
            <a:ext cx="2133601" cy="273844"/>
          </a:xfrm>
          <a:prstGeom prst="rect">
            <a:avLst/>
          </a:prstGeom>
        </p:spPr>
        <p:txBody>
          <a:bodyPr vert="horz" lIns="85261" tIns="42631" rIns="85261" bIns="42631" rtlCol="0" anchor="ctr"/>
          <a:lstStyle>
            <a:lvl1pPr algn="r">
              <a:defRPr sz="1100">
                <a:solidFill>
                  <a:schemeClr val="tx1">
                    <a:tint val="75000"/>
                  </a:schemeClr>
                </a:solidFill>
              </a:defRPr>
            </a:lvl1pPr>
          </a:lstStyle>
          <a:p>
            <a:fld id="{01A1519D-089D-4183-8F59-8030A8CA93D0}" type="slidenum">
              <a:rPr lang="fr-FR" smtClean="0"/>
              <a:t>‹N°›</a:t>
            </a:fld>
            <a:endParaRPr lang="fr-FR"/>
          </a:p>
        </p:txBody>
      </p:sp>
    </p:spTree>
    <p:extLst>
      <p:ext uri="{BB962C8B-B14F-4D97-AF65-F5344CB8AC3E}">
        <p14:creationId xmlns:p14="http://schemas.microsoft.com/office/powerpoint/2010/main" val="188267041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xStyles>
    <p:titleStyle>
      <a:lvl1pPr algn="ctr" defTabSz="852613" rtl="0" eaLnBrk="1" latinLnBrk="0" hangingPunct="1">
        <a:spcBef>
          <a:spcPct val="0"/>
        </a:spcBef>
        <a:buNone/>
        <a:defRPr sz="4100" kern="1200">
          <a:solidFill>
            <a:schemeClr val="tx1"/>
          </a:solidFill>
          <a:latin typeface="+mj-lt"/>
          <a:ea typeface="+mj-ea"/>
          <a:cs typeface="+mj-cs"/>
        </a:defRPr>
      </a:lvl1pPr>
    </p:titleStyle>
    <p:bodyStyle>
      <a:lvl1pPr marL="319729" indent="-319729" algn="l" defTabSz="852613"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92748" indent="-266441" algn="l" defTabSz="852613"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5765" indent="-213153" algn="l" defTabSz="852613"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92072"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8378"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44684"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70990"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97297"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23603" indent="-213153" algn="l" defTabSz="852613"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fr-FR"/>
      </a:defPPr>
      <a:lvl1pPr marL="0" algn="l" defTabSz="852613" rtl="0" eaLnBrk="1" latinLnBrk="0" hangingPunct="1">
        <a:defRPr sz="1700" kern="1200">
          <a:solidFill>
            <a:schemeClr val="tx1"/>
          </a:solidFill>
          <a:latin typeface="+mn-lt"/>
          <a:ea typeface="+mn-ea"/>
          <a:cs typeface="+mn-cs"/>
        </a:defRPr>
      </a:lvl1pPr>
      <a:lvl2pPr marL="426307" algn="l" defTabSz="852613" rtl="0" eaLnBrk="1" latinLnBrk="0" hangingPunct="1">
        <a:defRPr sz="1700" kern="1200">
          <a:solidFill>
            <a:schemeClr val="tx1"/>
          </a:solidFill>
          <a:latin typeface="+mn-lt"/>
          <a:ea typeface="+mn-ea"/>
          <a:cs typeface="+mn-cs"/>
        </a:defRPr>
      </a:lvl2pPr>
      <a:lvl3pPr marL="852613" algn="l" defTabSz="852613" rtl="0" eaLnBrk="1" latinLnBrk="0" hangingPunct="1">
        <a:defRPr sz="1700" kern="1200">
          <a:solidFill>
            <a:schemeClr val="tx1"/>
          </a:solidFill>
          <a:latin typeface="+mn-lt"/>
          <a:ea typeface="+mn-ea"/>
          <a:cs typeface="+mn-cs"/>
        </a:defRPr>
      </a:lvl3pPr>
      <a:lvl4pPr marL="1278919" algn="l" defTabSz="852613" rtl="0" eaLnBrk="1" latinLnBrk="0" hangingPunct="1">
        <a:defRPr sz="1700" kern="1200">
          <a:solidFill>
            <a:schemeClr val="tx1"/>
          </a:solidFill>
          <a:latin typeface="+mn-lt"/>
          <a:ea typeface="+mn-ea"/>
          <a:cs typeface="+mn-cs"/>
        </a:defRPr>
      </a:lvl4pPr>
      <a:lvl5pPr marL="1705225" algn="l" defTabSz="852613" rtl="0" eaLnBrk="1" latinLnBrk="0" hangingPunct="1">
        <a:defRPr sz="1700" kern="1200">
          <a:solidFill>
            <a:schemeClr val="tx1"/>
          </a:solidFill>
          <a:latin typeface="+mn-lt"/>
          <a:ea typeface="+mn-ea"/>
          <a:cs typeface="+mn-cs"/>
        </a:defRPr>
      </a:lvl5pPr>
      <a:lvl6pPr marL="2131532" algn="l" defTabSz="852613" rtl="0" eaLnBrk="1" latinLnBrk="0" hangingPunct="1">
        <a:defRPr sz="1700" kern="1200">
          <a:solidFill>
            <a:schemeClr val="tx1"/>
          </a:solidFill>
          <a:latin typeface="+mn-lt"/>
          <a:ea typeface="+mn-ea"/>
          <a:cs typeface="+mn-cs"/>
        </a:defRPr>
      </a:lvl6pPr>
      <a:lvl7pPr marL="2557838" algn="l" defTabSz="852613" rtl="0" eaLnBrk="1" latinLnBrk="0" hangingPunct="1">
        <a:defRPr sz="1700" kern="1200">
          <a:solidFill>
            <a:schemeClr val="tx1"/>
          </a:solidFill>
          <a:latin typeface="+mn-lt"/>
          <a:ea typeface="+mn-ea"/>
          <a:cs typeface="+mn-cs"/>
        </a:defRPr>
      </a:lvl7pPr>
      <a:lvl8pPr marL="2984145" algn="l" defTabSz="852613" rtl="0" eaLnBrk="1" latinLnBrk="0" hangingPunct="1">
        <a:defRPr sz="1700" kern="1200">
          <a:solidFill>
            <a:schemeClr val="tx1"/>
          </a:solidFill>
          <a:latin typeface="+mn-lt"/>
          <a:ea typeface="+mn-ea"/>
          <a:cs typeface="+mn-cs"/>
        </a:defRPr>
      </a:lvl8pPr>
      <a:lvl9pPr marL="3410450" algn="l" defTabSz="852613"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akia.eklablog.fr/mes-creations-c29242728" TargetMode="External"/><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tilisateur Admin\Desktop\Imag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2546"/>
            <a:ext cx="9252520" cy="55290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15923" y="238691"/>
            <a:ext cx="6058069"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5400" b="1" cap="none" spc="150" dirty="0" smtClean="0">
                <a:ln w="11430"/>
                <a:solidFill>
                  <a:schemeClr val="tx1">
                    <a:lumMod val="50000"/>
                  </a:schemeClr>
                </a:solidFill>
                <a:effectLst>
                  <a:outerShdw blurRad="25400" algn="tl" rotWithShape="0">
                    <a:srgbClr val="000000">
                      <a:alpha val="43000"/>
                    </a:srgbClr>
                  </a:outerShdw>
                </a:effectLst>
                <a:latin typeface="Old English Text MT" panose="03040902040508030806" pitchFamily="66" charset="0"/>
              </a:rPr>
              <a:t>Hôtel des Invalides</a:t>
            </a:r>
            <a:endParaRPr lang="fr-FR" sz="5400" b="1" cap="none" spc="150" dirty="0">
              <a:ln w="11430"/>
              <a:solidFill>
                <a:schemeClr val="tx1">
                  <a:lumMod val="50000"/>
                </a:schemeClr>
              </a:solidFill>
              <a:effectLst>
                <a:outerShdw blurRad="25400" algn="tl" rotWithShape="0">
                  <a:srgbClr val="000000">
                    <a:alpha val="43000"/>
                  </a:srgbClr>
                </a:outerShdw>
              </a:effectLst>
            </a:endParaRPr>
          </a:p>
        </p:txBody>
      </p:sp>
      <p:sp>
        <p:nvSpPr>
          <p:cNvPr id="3" name="Rectangle 2"/>
          <p:cNvSpPr/>
          <p:nvPr/>
        </p:nvSpPr>
        <p:spPr>
          <a:xfrm>
            <a:off x="3929243" y="4451159"/>
            <a:ext cx="1231427"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400" b="1" cap="none" spc="150" dirty="0" smtClean="0">
                <a:ln w="11430"/>
                <a:solidFill>
                  <a:srgbClr val="FF0000"/>
                </a:solidFill>
                <a:effectLst>
                  <a:outerShdw blurRad="25400" algn="tl" rotWithShape="0">
                    <a:srgbClr val="000000">
                      <a:alpha val="43000"/>
                    </a:srgbClr>
                  </a:outerShdw>
                </a:effectLst>
                <a:latin typeface="Olde English" panose="02000506020000020004" pitchFamily="2" charset="0"/>
              </a:rPr>
              <a:t>Lucienne</a:t>
            </a:r>
            <a:endParaRPr lang="fr-FR" sz="2400" b="1" cap="none" spc="150" dirty="0">
              <a:ln w="11430"/>
              <a:solidFill>
                <a:srgbClr val="FF0000"/>
              </a:solidFill>
              <a:effectLst>
                <a:outerShdw blurRad="25400" algn="tl" rotWithShape="0">
                  <a:srgbClr val="000000">
                    <a:alpha val="43000"/>
                  </a:srgbClr>
                </a:outerShdw>
              </a:effectLst>
              <a:latin typeface="Olde English" panose="02000506020000020004" pitchFamily="2" charset="0"/>
            </a:endParaRPr>
          </a:p>
        </p:txBody>
      </p:sp>
      <p:pic>
        <p:nvPicPr>
          <p:cNvPr id="5" name="Picture 3" descr="C:\Users\Utilisateur Admin\Desktop\Imag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016" y="1299624"/>
            <a:ext cx="8964488" cy="317658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3662"/>
      </p:ext>
    </p:extLst>
  </p:cSld>
  <p:clrMapOvr>
    <a:masterClrMapping/>
  </p:clrMapOvr>
  <mc:AlternateContent xmlns:mc="http://schemas.openxmlformats.org/markup-compatibility/2006" xmlns:p14="http://schemas.microsoft.com/office/powerpoint/2010/main">
    <mc:Choice Requires="p14">
      <p:transition spd="slow" p14:dur="2500" advTm="4000">
        <p14:doors dir="vert"/>
        <p:sndAc>
          <p:stSnd>
            <p:snd r:embed="rId2" name="15chant d'église trés beau.wav"/>
          </p:stSnd>
        </p:sndAc>
      </p:transition>
    </mc:Choice>
    <mc:Fallback xmlns="">
      <p:transition spd="slow" advTm="4000">
        <p:fade/>
        <p:sndAc>
          <p:stSnd>
            <p:snd r:embed="rId5" name="15chant d'église trés beau.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tilisateur Admin\Desktop\Image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025"/>
            <a:ext cx="9324528" cy="67627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29427" y="497920"/>
            <a:ext cx="7831004" cy="1323439"/>
          </a:xfrm>
          <a:prstGeom prst="rect">
            <a:avLst/>
          </a:prstGeom>
        </p:spPr>
        <p:txBody>
          <a:bodyPr wrap="square">
            <a:spAutoFit/>
          </a:bodyPr>
          <a:lstStyle/>
          <a:p>
            <a:pPr algn="just"/>
            <a:r>
              <a:rPr lang="fr-FR" sz="2000" dirty="0" smtClean="0">
                <a:solidFill>
                  <a:schemeClr val="bg1"/>
                </a:solidFill>
                <a:latin typeface="Bodoni MT" panose="02070603080606020203" pitchFamily="18" charset="0"/>
              </a:rPr>
              <a:t>L’hôtel </a:t>
            </a:r>
            <a:r>
              <a:rPr lang="fr-FR" sz="2000" dirty="0">
                <a:solidFill>
                  <a:schemeClr val="bg1"/>
                </a:solidFill>
                <a:latin typeface="Bodoni MT" panose="02070603080606020203" pitchFamily="18" charset="0"/>
              </a:rPr>
              <a:t>des Invalides est un monument parisien dont la construction fut ordonnée par Louis XIV par l'édit royal du 24 février </a:t>
            </a:r>
            <a:r>
              <a:rPr lang="fr-FR" sz="2000" dirty="0" smtClean="0">
                <a:solidFill>
                  <a:schemeClr val="bg1"/>
                </a:solidFill>
                <a:latin typeface="Bodoni MT" panose="02070603080606020203" pitchFamily="18" charset="0"/>
              </a:rPr>
              <a:t>1670, </a:t>
            </a:r>
            <a:r>
              <a:rPr lang="fr-FR" sz="2000" dirty="0">
                <a:solidFill>
                  <a:schemeClr val="bg1"/>
                </a:solidFill>
                <a:latin typeface="Bodoni MT" panose="02070603080606020203" pitchFamily="18" charset="0"/>
              </a:rPr>
              <a:t>pour abriter les invalides de ses armées. Aujourd'hui, il accueille toujours des invalides, mais également plusieurs musées et une nécropole militaire.</a:t>
            </a:r>
          </a:p>
        </p:txBody>
      </p:sp>
      <p:sp>
        <p:nvSpPr>
          <p:cNvPr id="3" name="Rectangle 2"/>
          <p:cNvSpPr/>
          <p:nvPr/>
        </p:nvSpPr>
        <p:spPr>
          <a:xfrm>
            <a:off x="672559" y="2247715"/>
            <a:ext cx="7787873" cy="2246769"/>
          </a:xfrm>
          <a:prstGeom prst="rect">
            <a:avLst/>
          </a:prstGeom>
        </p:spPr>
        <p:txBody>
          <a:bodyPr wrap="square">
            <a:spAutoFit/>
          </a:bodyPr>
          <a:lstStyle/>
          <a:p>
            <a:pPr algn="just"/>
            <a:r>
              <a:rPr lang="fr-FR" sz="2000" dirty="0">
                <a:solidFill>
                  <a:schemeClr val="bg1"/>
                </a:solidFill>
                <a:latin typeface="Bodoni MT" panose="02070603080606020203" pitchFamily="18" charset="0"/>
              </a:rPr>
              <a:t>Le roi Louis XIV souhaitait comme ses prédécesseurs Henri II, Henri III, Henri IV, assurer aide et assistance aux soldats invalides de ses armées ; pour que « ceux qui ont exposé leur vie et prodigué leur sang pour la défense de la monarchie (…) passent le reste de leurs jours dans la tranquillité », dit l'édit royal de 1670. Néanmoins, il faut savoir qu'au-delà du geste humanitaire, Louis XIV a aussi des desseins parfaitement politiques</a:t>
            </a:r>
          </a:p>
        </p:txBody>
      </p:sp>
    </p:spTree>
    <p:extLst>
      <p:ext uri="{BB962C8B-B14F-4D97-AF65-F5344CB8AC3E}">
        <p14:creationId xmlns:p14="http://schemas.microsoft.com/office/powerpoint/2010/main" val="1937962076"/>
      </p:ext>
    </p:extLst>
  </p:cSld>
  <p:clrMapOvr>
    <a:masterClrMapping/>
  </p:clrMapOvr>
  <mc:AlternateContent xmlns:mc="http://schemas.openxmlformats.org/markup-compatibility/2006" xmlns:p14="http://schemas.microsoft.com/office/powerpoint/2010/main">
    <mc:Choice Requires="p14">
      <p:transition spd="slow" p14:dur="2500" advTm="27000">
        <p:split orient="vert"/>
      </p:transition>
    </mc:Choice>
    <mc:Fallback xmlns="">
      <p:transition spd="slow" advTm="27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31974"/>
            <a:ext cx="9252520" cy="5238321"/>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lucienne\Desktop\Image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980" y="267494"/>
            <a:ext cx="7075412" cy="416137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126827"/>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29704"/>
            <a:ext cx="9577064" cy="5604153"/>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lucienne\Desktop\Image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006" y="123478"/>
            <a:ext cx="7952642" cy="502002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75270"/>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164554"/>
            <a:ext cx="9505056" cy="550960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lucienne\Desktop\Image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81226"/>
            <a:ext cx="6912768" cy="48180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710154"/>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380577"/>
            <a:ext cx="9324528" cy="559336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C:\Users\lucienne\Desktop\Invalide\P11407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74860"/>
            <a:ext cx="6841432" cy="46540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486189"/>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164554"/>
            <a:ext cx="9505056" cy="5308054"/>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C:\Users\lucienne\Desktop\Invalide\P11407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56644"/>
            <a:ext cx="6624736" cy="451936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087599"/>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9" y="-57556"/>
            <a:ext cx="9324529" cy="5365609"/>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C:\Users\lucienne\Desktop\Invalide\P114079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68222"/>
            <a:ext cx="7344816" cy="49031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72051"/>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Utilisateur Admin\Desktop\Image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00" y="-164554"/>
            <a:ext cx="9507735" cy="53080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lucienne\Desktop\400px-Les_Invalides_-_le_dôm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347864" cy="5021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88599" y="286810"/>
            <a:ext cx="5080237" cy="461665"/>
          </a:xfrm>
          <a:prstGeom prst="rect">
            <a:avLst/>
          </a:prstGeom>
        </p:spPr>
        <p:txBody>
          <a:bodyPr wrap="none">
            <a:spAutoFit/>
          </a:bodyPr>
          <a:lstStyle/>
          <a:p>
            <a:r>
              <a:rPr lang="fr-FR" sz="2400" dirty="0">
                <a:solidFill>
                  <a:schemeClr val="bg1"/>
                </a:solidFill>
                <a:latin typeface="Old English Text MT" panose="03040902040508030806" pitchFamily="66" charset="0"/>
              </a:rPr>
              <a:t>Le dôme de Saint-Louis-des-Invalides</a:t>
            </a:r>
          </a:p>
        </p:txBody>
      </p:sp>
      <p:sp>
        <p:nvSpPr>
          <p:cNvPr id="3" name="Rectangle 2"/>
          <p:cNvSpPr/>
          <p:nvPr/>
        </p:nvSpPr>
        <p:spPr>
          <a:xfrm>
            <a:off x="3588598" y="1131590"/>
            <a:ext cx="5328592" cy="3046988"/>
          </a:xfrm>
          <a:prstGeom prst="rect">
            <a:avLst/>
          </a:prstGeom>
        </p:spPr>
        <p:txBody>
          <a:bodyPr wrap="square">
            <a:spAutoFit/>
          </a:bodyPr>
          <a:lstStyle/>
          <a:p>
            <a:r>
              <a:rPr lang="fr-FR" sz="2400" dirty="0">
                <a:solidFill>
                  <a:schemeClr val="bg1"/>
                </a:solidFill>
                <a:latin typeface="Bodoni MT" panose="02070603080606020203" pitchFamily="18" charset="0"/>
              </a:rPr>
              <a:t>L'église est reliée directement avec la chapelle royale, mieux connu sous le Dôme des Invalides. Cette chapelle avec un dôme de 107 mètres de haut (351 pieds) a été à l'usage exclusif de la famille royale. La construction de la coupole a été achevée en 1708, 27 ans après la pose de la première pierre.</a:t>
            </a:r>
          </a:p>
        </p:txBody>
      </p:sp>
      <p:sp>
        <p:nvSpPr>
          <p:cNvPr id="4" name="ZoneTexte 3"/>
          <p:cNvSpPr txBox="1"/>
          <p:nvPr/>
        </p:nvSpPr>
        <p:spPr>
          <a:xfrm>
            <a:off x="323528" y="134461"/>
            <a:ext cx="2736304" cy="400110"/>
          </a:xfrm>
          <a:prstGeom prst="rect">
            <a:avLst/>
          </a:prstGeom>
          <a:noFill/>
        </p:spPr>
        <p:txBody>
          <a:bodyPr wrap="square" rtlCol="0">
            <a:spAutoFit/>
          </a:bodyPr>
          <a:lstStyle/>
          <a:p>
            <a:r>
              <a:rPr lang="fr-FR" sz="2000" dirty="0" smtClean="0">
                <a:solidFill>
                  <a:schemeClr val="bg1"/>
                </a:solidFill>
                <a:latin typeface="Monotype Corsiva" pitchFamily="66" charset="0"/>
              </a:rPr>
              <a:t>Photo du Net</a:t>
            </a:r>
            <a:endParaRPr lang="fr-FR" sz="2000" dirty="0">
              <a:solidFill>
                <a:schemeClr val="bg1"/>
              </a:solidFill>
              <a:latin typeface="Monotype Corsiva" pitchFamily="66" charset="0"/>
            </a:endParaRPr>
          </a:p>
        </p:txBody>
      </p:sp>
    </p:spTree>
    <p:extLst>
      <p:ext uri="{BB962C8B-B14F-4D97-AF65-F5344CB8AC3E}">
        <p14:creationId xmlns:p14="http://schemas.microsoft.com/office/powerpoint/2010/main" val="436153681"/>
      </p:ext>
    </p:extLst>
  </p:cSld>
  <p:clrMapOvr>
    <a:masterClrMapping/>
  </p:clrMapOvr>
  <mc:AlternateContent xmlns:mc="http://schemas.openxmlformats.org/markup-compatibility/2006" xmlns:p14="http://schemas.microsoft.com/office/powerpoint/2010/main">
    <mc:Choice Requires="p14">
      <p:transition spd="slow" p14:dur="2500" advTm="15000">
        <p:split orient="vert"/>
      </p:transition>
    </mc:Choice>
    <mc:Fallback xmlns="">
      <p:transition spd="slow" advTm="15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0"/>
            <a:ext cx="9396536" cy="5308054"/>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C:\Users\lucienne\Desktop\Invalide\P11408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1" y="238691"/>
            <a:ext cx="6966417" cy="466611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484630" y="915567"/>
            <a:ext cx="2151551" cy="461665"/>
          </a:xfrm>
          <a:prstGeom prst="rect">
            <a:avLst/>
          </a:prstGeom>
        </p:spPr>
        <p:txBody>
          <a:bodyPr wrap="none">
            <a:spAutoFit/>
          </a:bodyPr>
          <a:lstStyle/>
          <a:p>
            <a:r>
              <a:rPr lang="fr-FR" sz="2400" dirty="0">
                <a:solidFill>
                  <a:schemeClr val="bg1"/>
                </a:solidFill>
                <a:latin typeface="Monotype Corsiva" pitchFamily="66" charset="0"/>
              </a:rPr>
              <a:t>La cour d'honneur</a:t>
            </a:r>
          </a:p>
        </p:txBody>
      </p:sp>
    </p:spTree>
    <p:extLst>
      <p:ext uri="{BB962C8B-B14F-4D97-AF65-F5344CB8AC3E}">
        <p14:creationId xmlns:p14="http://schemas.microsoft.com/office/powerpoint/2010/main" val="455669760"/>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9" y="-164554"/>
            <a:ext cx="9160439" cy="5472608"/>
          </a:xfrm>
          <a:prstGeom prst="rect">
            <a:avLst/>
          </a:prstGeom>
          <a:noFill/>
          <a:extLst>
            <a:ext uri="{909E8E84-426E-40DD-AFC4-6F175D3DCCD1}">
              <a14:hiddenFill xmlns:a14="http://schemas.microsoft.com/office/drawing/2010/main">
                <a:solidFill>
                  <a:srgbClr val="FFFFFF"/>
                </a:solidFill>
              </a14:hiddenFill>
            </a:ext>
          </a:extLst>
        </p:spPr>
      </p:pic>
      <p:pic>
        <p:nvPicPr>
          <p:cNvPr id="41987" name="Picture 3" descr="C:\Users\lucienne\Desktop\Image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1" y="238690"/>
            <a:ext cx="6863307" cy="470726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33372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28" y="-92546"/>
            <a:ext cx="9349428" cy="54006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C:\Users\lucienne\Desktop\Invalide\P11408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41183"/>
            <a:ext cx="6912768" cy="484094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420246"/>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94" y="-9454"/>
            <a:ext cx="9174694" cy="5152954"/>
          </a:xfrm>
          <a:prstGeom prst="rect">
            <a:avLst/>
          </a:prstGeom>
          <a:noFill/>
          <a:extLst>
            <a:ext uri="{909E8E84-426E-40DD-AFC4-6F175D3DCCD1}">
              <a14:hiddenFill xmlns:a14="http://schemas.microsoft.com/office/drawing/2010/main">
                <a:solidFill>
                  <a:srgbClr val="FFFFFF"/>
                </a:solidFill>
              </a14:hiddenFill>
            </a:ext>
          </a:extLst>
        </p:spPr>
      </p:pic>
      <p:pic>
        <p:nvPicPr>
          <p:cNvPr id="21507" name="Picture 3" descr="C:\Users\lucienne\Desktop\Image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29" y="78808"/>
            <a:ext cx="7632848" cy="498171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691680" y="169506"/>
            <a:ext cx="4248472" cy="707886"/>
          </a:xfrm>
          <a:prstGeom prst="rect">
            <a:avLst/>
          </a:prstGeom>
        </p:spPr>
        <p:txBody>
          <a:bodyPr wrap="square">
            <a:spAutoFit/>
          </a:bodyPr>
          <a:lstStyle/>
          <a:p>
            <a:r>
              <a:rPr lang="fr-FR" sz="2000" dirty="0">
                <a:solidFill>
                  <a:schemeClr val="bg1"/>
                </a:solidFill>
                <a:latin typeface="Monotype Corsiva" pitchFamily="66" charset="0"/>
              </a:rPr>
              <a:t>Le dôme doré des Invalides constitue un des points de repère du paysage parisien.</a:t>
            </a:r>
          </a:p>
        </p:txBody>
      </p:sp>
    </p:spTree>
    <p:extLst>
      <p:ext uri="{BB962C8B-B14F-4D97-AF65-F5344CB8AC3E}">
        <p14:creationId xmlns:p14="http://schemas.microsoft.com/office/powerpoint/2010/main" val="1039954499"/>
      </p:ext>
    </p:extLst>
  </p:cSld>
  <p:clrMapOvr>
    <a:masterClrMapping/>
  </p:clrMapOvr>
  <mc:AlternateContent xmlns:mc="http://schemas.openxmlformats.org/markup-compatibility/2006" xmlns:p14="http://schemas.microsoft.com/office/powerpoint/2010/main">
    <mc:Choice Requires="p14">
      <p:transition spd="slow" p14:dur="2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47342"/>
            <a:ext cx="9252520" cy="535539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lucienne\Desktop\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59970"/>
            <a:ext cx="6915350" cy="479573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929064"/>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380578"/>
            <a:ext cx="9396536" cy="5524078"/>
          </a:xfrm>
          <a:prstGeom prst="rect">
            <a:avLst/>
          </a:prstGeom>
          <a:noFill/>
          <a:extLst>
            <a:ext uri="{909E8E84-426E-40DD-AFC4-6F175D3DCCD1}">
              <a14:hiddenFill xmlns:a14="http://schemas.microsoft.com/office/drawing/2010/main">
                <a:solidFill>
                  <a:srgbClr val="FFFFFF"/>
                </a:solidFill>
              </a14:hiddenFill>
            </a:ext>
          </a:extLst>
        </p:spPr>
      </p:pic>
      <p:pic>
        <p:nvPicPr>
          <p:cNvPr id="22531" name="Picture 3" descr="C:\Users\lucienne\Desktop\Image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68823"/>
            <a:ext cx="6696744" cy="466938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372336"/>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236563"/>
            <a:ext cx="9252520" cy="5750349"/>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lucienne\Desktop\Image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49985"/>
            <a:ext cx="6480720" cy="477724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242874"/>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60" y="-63500"/>
            <a:ext cx="9504504" cy="52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4" name="Picture 2" descr="C:\Users\lucienne\Desktop\Invalide\P11408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03292"/>
            <a:ext cx="3905200" cy="502002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3555" name="Picture 3" descr="C:\Users\lucienne\Desktop\Invalide\P11408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03292"/>
            <a:ext cx="3996916" cy="502002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634844" y="267495"/>
            <a:ext cx="3366120" cy="1077218"/>
          </a:xfrm>
          <a:prstGeom prst="rect">
            <a:avLst/>
          </a:prstGeom>
        </p:spPr>
        <p:txBody>
          <a:bodyPr wrap="square">
            <a:spAutoFit/>
          </a:bodyPr>
          <a:lstStyle/>
          <a:p>
            <a:r>
              <a:rPr lang="fr-FR" b="1" dirty="0">
                <a:solidFill>
                  <a:schemeClr val="bg1"/>
                </a:solidFill>
                <a:latin typeface="Monotype Corsiva" pitchFamily="66" charset="0"/>
              </a:rPr>
              <a:t>Le chœur de la cathédrale Saint-Louis est le seul de toutes les églises et cathédrales qui soit, en permanence, orné de drapeaux français.</a:t>
            </a:r>
          </a:p>
        </p:txBody>
      </p:sp>
    </p:spTree>
    <p:extLst>
      <p:ext uri="{BB962C8B-B14F-4D97-AF65-F5344CB8AC3E}">
        <p14:creationId xmlns:p14="http://schemas.microsoft.com/office/powerpoint/2010/main" val="1243666011"/>
      </p:ext>
    </p:extLst>
  </p:cSld>
  <p:clrMapOvr>
    <a:masterClrMapping/>
  </p:clrMapOvr>
  <mc:AlternateContent xmlns:mc="http://schemas.openxmlformats.org/markup-compatibility/2006" xmlns:p14="http://schemas.microsoft.com/office/powerpoint/2010/main">
    <mc:Choice Requires="p14">
      <p:transition spd="slow" p14:dur="2500" advTm="10000">
        <p:split orient="vert"/>
      </p:transition>
    </mc:Choice>
    <mc:Fallback xmlns="">
      <p:transition spd="slow" advTm="10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56" y="-92546"/>
            <a:ext cx="9170156" cy="547260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lucienne\Desktop\Imag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3" y="173884"/>
            <a:ext cx="6940756" cy="48605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181067"/>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4554"/>
            <a:ext cx="9144001" cy="5472608"/>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lucienne\Desktop\Image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73885"/>
            <a:ext cx="7682119" cy="463011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469072"/>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lucienne\Desktop\Image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8570"/>
            <a:ext cx="9144000" cy="5452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165063"/>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8249"/>
            <a:ext cx="9324528" cy="5457957"/>
          </a:xfrm>
          <a:prstGeom prst="rect">
            <a:avLst/>
          </a:prstGeom>
          <a:noFill/>
          <a:extLst>
            <a:ext uri="{909E8E84-426E-40DD-AFC4-6F175D3DCCD1}">
              <a14:hiddenFill xmlns:a14="http://schemas.microsoft.com/office/drawing/2010/main">
                <a:solidFill>
                  <a:srgbClr val="FFFFFF"/>
                </a:solidFill>
              </a14:hiddenFill>
            </a:ext>
          </a:extLst>
        </p:spPr>
      </p:pic>
      <p:pic>
        <p:nvPicPr>
          <p:cNvPr id="25603" name="Picture 3" descr="C:\Users\lucienne\Desktop\Image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0"/>
            <a:ext cx="7632848"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750056"/>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Utilisateur Admin\Desktop\Image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4553"/>
            <a:ext cx="9252520" cy="58326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53694" y="159908"/>
            <a:ext cx="8280920" cy="2031325"/>
          </a:xfrm>
          <a:prstGeom prst="rect">
            <a:avLst/>
          </a:prstGeom>
        </p:spPr>
        <p:txBody>
          <a:bodyPr wrap="square">
            <a:spAutoFit/>
          </a:bodyPr>
          <a:lstStyle/>
          <a:p>
            <a:pPr algn="just"/>
            <a:r>
              <a:rPr lang="fr-FR" sz="1800" dirty="0">
                <a:solidFill>
                  <a:schemeClr val="bg1"/>
                </a:solidFill>
                <a:latin typeface="Bodoni MT" panose="02070603080606020203" pitchFamily="18" charset="0"/>
              </a:rPr>
              <a:t>L'Empereur exilé, l'Empire vaincu, la nouvelle monarchie de Louis XVIII revenu d'exil, s'impose à Paris, et renomme les Invalides en « Hôtel Royal des Invalides ». Mais dans le cœur des militaires, Napoléon reste leur héros</a:t>
            </a:r>
            <a:r>
              <a:rPr lang="fr-FR" sz="1800" dirty="0" smtClean="0">
                <a:solidFill>
                  <a:schemeClr val="bg1"/>
                </a:solidFill>
                <a:latin typeface="Bodoni MT" panose="02070603080606020203" pitchFamily="18" charset="0"/>
              </a:rPr>
              <a:t>.</a:t>
            </a:r>
          </a:p>
          <a:p>
            <a:pPr algn="just"/>
            <a:endParaRPr lang="fr-FR" sz="1800" dirty="0">
              <a:solidFill>
                <a:schemeClr val="bg1"/>
              </a:solidFill>
              <a:latin typeface="Bodoni MT" panose="02070603080606020203" pitchFamily="18" charset="0"/>
            </a:endParaRPr>
          </a:p>
          <a:p>
            <a:pPr algn="just"/>
            <a:r>
              <a:rPr lang="fr-FR" sz="1800" dirty="0" smtClean="0">
                <a:solidFill>
                  <a:schemeClr val="bg1"/>
                </a:solidFill>
                <a:latin typeface="Bodoni MT" panose="02070603080606020203" pitchFamily="18" charset="0"/>
              </a:rPr>
              <a:t> </a:t>
            </a:r>
            <a:r>
              <a:rPr lang="fr-FR" sz="1800" dirty="0">
                <a:solidFill>
                  <a:schemeClr val="bg1"/>
                </a:solidFill>
                <a:latin typeface="Bodoni MT" panose="02070603080606020203" pitchFamily="18" charset="0"/>
              </a:rPr>
              <a:t>Les Invalides deviennent le lieu emblématique des bonapartistes. Avec la chute de Charles X et l'instauration de Louis-Philippe Ier, les Trois Glorieuses vont apporter avec elles un vent de liberté.</a:t>
            </a:r>
          </a:p>
        </p:txBody>
      </p:sp>
      <p:sp>
        <p:nvSpPr>
          <p:cNvPr id="3" name="Rectangle 2"/>
          <p:cNvSpPr/>
          <p:nvPr/>
        </p:nvSpPr>
        <p:spPr>
          <a:xfrm>
            <a:off x="553695" y="2116256"/>
            <a:ext cx="7852785" cy="923330"/>
          </a:xfrm>
          <a:prstGeom prst="rect">
            <a:avLst/>
          </a:prstGeom>
        </p:spPr>
        <p:txBody>
          <a:bodyPr wrap="square">
            <a:spAutoFit/>
          </a:bodyPr>
          <a:lstStyle/>
          <a:p>
            <a:pPr algn="just"/>
            <a:r>
              <a:rPr lang="fr-FR" sz="1800" dirty="0">
                <a:solidFill>
                  <a:schemeClr val="bg1"/>
                </a:solidFill>
                <a:latin typeface="Bodoni MT" panose="02070603080606020203" pitchFamily="18" charset="0"/>
              </a:rPr>
              <a:t>L'hôtel se dote très tôt d'une fonction muséographique : musée d'artillerie en 1872 et musée historique des armées en 1896, réunis en musée de l'armée en 1905.</a:t>
            </a:r>
          </a:p>
        </p:txBody>
      </p:sp>
      <p:sp>
        <p:nvSpPr>
          <p:cNvPr id="4" name="Rectangle 3"/>
          <p:cNvSpPr/>
          <p:nvPr/>
        </p:nvSpPr>
        <p:spPr>
          <a:xfrm>
            <a:off x="564402" y="3031020"/>
            <a:ext cx="7920880" cy="2031325"/>
          </a:xfrm>
          <a:prstGeom prst="rect">
            <a:avLst/>
          </a:prstGeom>
        </p:spPr>
        <p:txBody>
          <a:bodyPr wrap="square">
            <a:spAutoFit/>
          </a:bodyPr>
          <a:lstStyle/>
          <a:p>
            <a:pPr algn="just"/>
            <a:r>
              <a:rPr lang="fr-FR" sz="1800" dirty="0">
                <a:solidFill>
                  <a:schemeClr val="bg1"/>
                </a:solidFill>
                <a:latin typeface="Bodoni MT" panose="02070603080606020203" pitchFamily="18" charset="0"/>
              </a:rPr>
              <a:t>L'église Saint-Louis des Invalides, conçue pour accueillir les pensionnaires de l'hôpital des Invalides, [réf. souhaitée]a été élevée au rang de cathédrale du diocèse catholique aux </a:t>
            </a:r>
            <a:r>
              <a:rPr lang="fr-FR" sz="1800" dirty="0" smtClean="0">
                <a:solidFill>
                  <a:schemeClr val="bg1"/>
                </a:solidFill>
                <a:latin typeface="Bodoni MT" panose="02070603080606020203" pitchFamily="18" charset="0"/>
              </a:rPr>
              <a:t>Armées6,</a:t>
            </a:r>
          </a:p>
          <a:p>
            <a:pPr algn="just"/>
            <a:endParaRPr lang="fr-FR" sz="1800" dirty="0">
              <a:solidFill>
                <a:schemeClr val="bg1"/>
              </a:solidFill>
              <a:latin typeface="Bodoni MT" panose="02070603080606020203" pitchFamily="18" charset="0"/>
            </a:endParaRPr>
          </a:p>
          <a:p>
            <a:pPr algn="just"/>
            <a:r>
              <a:rPr lang="fr-FR" sz="1800" dirty="0">
                <a:solidFill>
                  <a:schemeClr val="bg1"/>
                </a:solidFill>
                <a:latin typeface="Bodoni MT" panose="02070603080606020203" pitchFamily="18" charset="0"/>
              </a:rPr>
              <a:t>Le plan général de l’édifice, par Jules Hardouin-Mansart, est simple : une croix grecque inscrite dans un plan carré. Chacune des façades est composée de deux ordres superposés, soulignés par un porche surmonté d’un fronton triangulaire.</a:t>
            </a:r>
          </a:p>
        </p:txBody>
      </p:sp>
    </p:spTree>
    <p:extLst>
      <p:ext uri="{BB962C8B-B14F-4D97-AF65-F5344CB8AC3E}">
        <p14:creationId xmlns:p14="http://schemas.microsoft.com/office/powerpoint/2010/main" val="3008536534"/>
      </p:ext>
    </p:extLst>
  </p:cSld>
  <p:clrMapOvr>
    <a:masterClrMapping/>
  </p:clrMapOvr>
  <mc:AlternateContent xmlns:mc="http://schemas.openxmlformats.org/markup-compatibility/2006" xmlns:p14="http://schemas.microsoft.com/office/powerpoint/2010/main">
    <mc:Choice Requires="p14">
      <p:transition spd="slow" p14:dur="2500" advTm="33000">
        <p:split orient="vert"/>
      </p:transition>
    </mc:Choice>
    <mc:Fallback xmlns="">
      <p:transition spd="slow" advTm="33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1" y="-86395"/>
            <a:ext cx="9168701" cy="52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427984" y="671900"/>
            <a:ext cx="4320480" cy="3785652"/>
          </a:xfrm>
          <a:prstGeom prst="rect">
            <a:avLst/>
          </a:prstGeom>
        </p:spPr>
        <p:txBody>
          <a:bodyPr wrap="square">
            <a:spAutoFit/>
          </a:bodyPr>
          <a:lstStyle/>
          <a:p>
            <a:r>
              <a:rPr lang="fr-FR" sz="2000" dirty="0">
                <a:solidFill>
                  <a:schemeClr val="bg1"/>
                </a:solidFill>
                <a:latin typeface="Bodoni MT" panose="02070603080606020203" pitchFamily="18" charset="0"/>
              </a:rPr>
              <a:t>Le premier choc est en entrant, en levant les yeux. Grâce à l’éclairage naturel dû aux fenêtres du</a:t>
            </a:r>
          </a:p>
          <a:p>
            <a:r>
              <a:rPr lang="fr-FR" sz="2000" dirty="0">
                <a:solidFill>
                  <a:schemeClr val="bg1"/>
                </a:solidFill>
                <a:latin typeface="Bodoni MT" panose="02070603080606020203" pitchFamily="18" charset="0"/>
              </a:rPr>
              <a:t>Tambour on découvre les parties hautes et le décor de la coupole </a:t>
            </a:r>
          </a:p>
          <a:p>
            <a:endParaRPr lang="fr-FR" sz="2000" dirty="0">
              <a:solidFill>
                <a:schemeClr val="bg1"/>
              </a:solidFill>
              <a:latin typeface="Bodoni MT" panose="02070603080606020203" pitchFamily="18" charset="0"/>
            </a:endParaRPr>
          </a:p>
          <a:p>
            <a:r>
              <a:rPr lang="fr-FR" sz="2000" dirty="0">
                <a:solidFill>
                  <a:schemeClr val="bg1"/>
                </a:solidFill>
                <a:latin typeface="Bodoni MT" panose="02070603080606020203" pitchFamily="18" charset="0"/>
              </a:rPr>
              <a:t>Charles de La Fosse, peintre ayant le plus œuvré dans le Dôme, est l’auteur de « Saint Louis </a:t>
            </a:r>
          </a:p>
          <a:p>
            <a:r>
              <a:rPr lang="fr-FR" sz="2000" dirty="0">
                <a:solidFill>
                  <a:schemeClr val="bg1"/>
                </a:solidFill>
                <a:latin typeface="Bodoni MT" panose="02070603080606020203" pitchFamily="18" charset="0"/>
              </a:rPr>
              <a:t>présentant ses armes au Christ en présence de la Vierge et des Anges « ornant la calotte de la coupole</a:t>
            </a:r>
          </a:p>
        </p:txBody>
      </p:sp>
      <p:pic>
        <p:nvPicPr>
          <p:cNvPr id="4100" name="Picture 4" descr="C:\Users\lucienne\Desktop\Coupole de l HÃ´tel des Invalides - Pari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6650"/>
            <a:ext cx="4283968" cy="361758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706731"/>
      </p:ext>
    </p:extLst>
  </p:cSld>
  <p:clrMapOvr>
    <a:masterClrMapping/>
  </p:clrMapOvr>
  <mc:AlternateContent xmlns:mc="http://schemas.openxmlformats.org/markup-compatibility/2006" xmlns:p14="http://schemas.microsoft.com/office/powerpoint/2010/main">
    <mc:Choice Requires="p14">
      <p:transition spd="slow" p14:dur="2500" advTm="17000">
        <p:split orient="vert"/>
      </p:transition>
    </mc:Choice>
    <mc:Fallback xmlns="">
      <p:transition spd="slow" advTm="17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6" y="-101945"/>
            <a:ext cx="9242796" cy="5402645"/>
          </a:xfrm>
          <a:prstGeom prst="rect">
            <a:avLst/>
          </a:prstGeom>
          <a:noFill/>
          <a:extLst>
            <a:ext uri="{909E8E84-426E-40DD-AFC4-6F175D3DCCD1}">
              <a14:hiddenFill xmlns:a14="http://schemas.microsoft.com/office/drawing/2010/main">
                <a:solidFill>
                  <a:srgbClr val="FFFFFF"/>
                </a:solidFill>
              </a14:hiddenFill>
            </a:ext>
          </a:extLst>
        </p:spPr>
      </p:pic>
      <p:pic>
        <p:nvPicPr>
          <p:cNvPr id="30723" name="Picture 3" descr="C:\Users\lucienne\Desktop\Image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68831"/>
            <a:ext cx="7204248" cy="487600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7991735"/>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Utilisateur Admin\Desktop\Image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9" y="-34022"/>
            <a:ext cx="9324529" cy="5342075"/>
          </a:xfrm>
          <a:prstGeom prst="rect">
            <a:avLst/>
          </a:prstGeom>
          <a:noFill/>
          <a:extLst>
            <a:ext uri="{909E8E84-426E-40DD-AFC4-6F175D3DCCD1}">
              <a14:hiddenFill xmlns:a14="http://schemas.microsoft.com/office/drawing/2010/main">
                <a:solidFill>
                  <a:srgbClr val="FFFFFF"/>
                </a:solidFill>
              </a14:hiddenFill>
            </a:ext>
          </a:extLst>
        </p:spPr>
      </p:pic>
      <p:pic>
        <p:nvPicPr>
          <p:cNvPr id="28675" name="Picture 3" descr="C:\Users\lucienne\Desktop\Image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73884"/>
            <a:ext cx="7344816" cy="489806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809219"/>
      </p:ext>
    </p:extLst>
  </p:cSld>
  <p:clrMapOvr>
    <a:masterClrMapping/>
  </p:clrMapOvr>
  <mc:AlternateContent xmlns:mc="http://schemas.openxmlformats.org/markup-compatibility/2006" xmlns:p14="http://schemas.microsoft.com/office/powerpoint/2010/main">
    <mc:Choice Requires="p14">
      <p:transition spd="slow" p14:dur="2750" advTm="4000">
        <p14:gallery dir="l"/>
        <p:sndAc>
          <p:stSnd>
            <p:snd r:embed="rId2" name="15chant d'église trés beau (5).wav"/>
          </p:stSnd>
        </p:sndAc>
      </p:transition>
    </mc:Choice>
    <mc:Fallback xmlns="">
      <p:transition spd="slow" advTm="4000">
        <p:fade/>
        <p:sndAc>
          <p:stSnd>
            <p:snd r:embed="rId5" name="15chant d'église trés beau (5).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Utilisateur Admin\Desktop\Image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28213"/>
            <a:ext cx="9252520" cy="530805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lucienne\Desktop\Invalide\invalide fait\P11408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8" y="-28213"/>
            <a:ext cx="4499992" cy="530805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716016" y="1056155"/>
            <a:ext cx="4176464" cy="1015663"/>
          </a:xfrm>
          <a:prstGeom prst="rect">
            <a:avLst/>
          </a:prstGeom>
        </p:spPr>
        <p:txBody>
          <a:bodyPr wrap="square">
            <a:spAutoFit/>
          </a:bodyPr>
          <a:lstStyle/>
          <a:p>
            <a:r>
              <a:rPr lang="fr-FR" sz="2000" dirty="0">
                <a:solidFill>
                  <a:schemeClr val="bg1"/>
                </a:solidFill>
                <a:latin typeface="Bodoni MT" panose="02070603080606020203" pitchFamily="18" charset="0"/>
              </a:rPr>
              <a:t>Grand autel et les rampes des escaliers descendants vers le tombeau de l’Empereur</a:t>
            </a:r>
          </a:p>
        </p:txBody>
      </p:sp>
    </p:spTree>
    <p:extLst>
      <p:ext uri="{BB962C8B-B14F-4D97-AF65-F5344CB8AC3E}">
        <p14:creationId xmlns:p14="http://schemas.microsoft.com/office/powerpoint/2010/main" val="76289062"/>
      </p:ext>
    </p:extLst>
  </p:cSld>
  <p:clrMapOvr>
    <a:masterClrMapping/>
  </p:clrMapOvr>
  <mc:AlternateContent xmlns:mc="http://schemas.openxmlformats.org/markup-compatibility/2006" xmlns:p14="http://schemas.microsoft.com/office/powerpoint/2010/main">
    <mc:Choice Requires="p14">
      <p:transition spd="slow" p14:dur="2500" advTm="6000">
        <p:split orient="vert"/>
      </p:transition>
    </mc:Choice>
    <mc:Fallback xmlns="">
      <p:transition spd="slow" advTm="6000">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04" y="-63500"/>
            <a:ext cx="9219804" cy="52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4" name="Picture 6" descr="C:\Users\lucienne\Desktop\Image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8" y="7218"/>
            <a:ext cx="4154760" cy="513628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2775" name="Picture 7" descr="C:\Users\lucienne\Desktop\Image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22226"/>
            <a:ext cx="3878238" cy="51212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683568" y="339504"/>
            <a:ext cx="8064896" cy="1631216"/>
          </a:xfrm>
          <a:prstGeom prst="rect">
            <a:avLst/>
          </a:prstGeom>
        </p:spPr>
        <p:txBody>
          <a:bodyPr wrap="square">
            <a:spAutoFit/>
          </a:bodyPr>
          <a:lstStyle/>
          <a:p>
            <a:r>
              <a:rPr lang="fr-FR" sz="2000" dirty="0">
                <a:latin typeface="Monotype Corsiva" pitchFamily="66" charset="0"/>
              </a:rPr>
              <a:t>La coupole, de forme ovoïde, entourée de pots à feu, est recouverte de riches motifs dorés de trophées et percée d’oculi. Enfin, elle est surmontée d’un lanterneau. C’est un petit pavillon carré, posé en biais par rapport à la façade, aux angles décorés de colonnes sur lesquelles sont disposées des statues. L’ensemble est enfin surmonté d’un obélisque effilé terminé d’une </a:t>
            </a:r>
            <a:r>
              <a:rPr lang="fr-FR" dirty="0"/>
              <a:t>croix</a:t>
            </a:r>
          </a:p>
        </p:txBody>
      </p:sp>
    </p:spTree>
    <p:extLst>
      <p:ext uri="{BB962C8B-B14F-4D97-AF65-F5344CB8AC3E}">
        <p14:creationId xmlns:p14="http://schemas.microsoft.com/office/powerpoint/2010/main" val="2115555041"/>
      </p:ext>
    </p:extLst>
  </p:cSld>
  <p:clrMapOvr>
    <a:masterClrMapping/>
  </p:clrMapOvr>
  <mc:AlternateContent xmlns:mc="http://schemas.openxmlformats.org/markup-compatibility/2006" xmlns:p14="http://schemas.microsoft.com/office/powerpoint/2010/main">
    <mc:Choice Requires="p14">
      <p:transition spd="slow" p14:dur="2500" advTm="20000">
        <p:split orient="vert"/>
      </p:transition>
    </mc:Choice>
    <mc:Fallback xmlns="">
      <p:transition spd="slow" advTm="20000">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4554"/>
            <a:ext cx="9144000" cy="5308054"/>
          </a:xfrm>
          <a:prstGeom prst="rect">
            <a:avLst/>
          </a:prstGeom>
          <a:noFill/>
          <a:extLst>
            <a:ext uri="{909E8E84-426E-40DD-AFC4-6F175D3DCCD1}">
              <a14:hiddenFill xmlns:a14="http://schemas.microsoft.com/office/drawing/2010/main">
                <a:solidFill>
                  <a:srgbClr val="FFFFFF"/>
                </a:solidFill>
              </a14:hiddenFill>
            </a:ext>
          </a:extLst>
        </p:spPr>
      </p:pic>
      <p:pic>
        <p:nvPicPr>
          <p:cNvPr id="27651" name="Picture 3" descr="C:\Users\lucienne\Desktop\Imag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37980"/>
            <a:ext cx="7512024" cy="486761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614192" y="4479297"/>
            <a:ext cx="2828018" cy="584775"/>
          </a:xfrm>
          <a:prstGeom prst="rect">
            <a:avLst/>
          </a:prstGeom>
        </p:spPr>
        <p:txBody>
          <a:bodyPr wrap="none">
            <a:spAutoFit/>
          </a:bodyPr>
          <a:lstStyle/>
          <a:p>
            <a:r>
              <a:rPr lang="fr-FR" sz="2000" dirty="0">
                <a:latin typeface="Monotype Corsiva" pitchFamily="66" charset="0"/>
              </a:rPr>
              <a:t>Le tombeau de Napoléon Ier</a:t>
            </a:r>
            <a:r>
              <a:rPr lang="fr-FR" sz="3200" dirty="0">
                <a:latin typeface="Monotype Corsiva" pitchFamily="66" charset="0"/>
              </a:rPr>
              <a:t>.</a:t>
            </a:r>
          </a:p>
        </p:txBody>
      </p:sp>
    </p:spTree>
    <p:extLst>
      <p:ext uri="{BB962C8B-B14F-4D97-AF65-F5344CB8AC3E}">
        <p14:creationId xmlns:p14="http://schemas.microsoft.com/office/powerpoint/2010/main" val="4229576397"/>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1441"/>
            <a:ext cx="9324528" cy="5329495"/>
          </a:xfrm>
          <a:prstGeom prst="rect">
            <a:avLst/>
          </a:prstGeom>
          <a:noFill/>
          <a:extLst>
            <a:ext uri="{909E8E84-426E-40DD-AFC4-6F175D3DCCD1}">
              <a14:hiddenFill xmlns:a14="http://schemas.microsoft.com/office/drawing/2010/main">
                <a:solidFill>
                  <a:srgbClr val="FFFFFF"/>
                </a:solidFill>
              </a14:hiddenFill>
            </a:ext>
          </a:extLst>
        </p:spPr>
      </p:pic>
      <p:pic>
        <p:nvPicPr>
          <p:cNvPr id="34819" name="Picture 3" descr="C:\Users\lucienne\Desktop\Image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328" y="275544"/>
            <a:ext cx="7344816" cy="4684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681108"/>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98" y="-68371"/>
            <a:ext cx="9165798" cy="5301804"/>
          </a:xfrm>
          <a:prstGeom prst="rect">
            <a:avLst/>
          </a:prstGeom>
          <a:noFill/>
          <a:extLst>
            <a:ext uri="{909E8E84-426E-40DD-AFC4-6F175D3DCCD1}">
              <a14:hiddenFill xmlns:a14="http://schemas.microsoft.com/office/drawing/2010/main">
                <a:solidFill>
                  <a:srgbClr val="FFFFFF"/>
                </a:solidFill>
              </a14:hiddenFill>
            </a:ext>
          </a:extLst>
        </p:spPr>
      </p:pic>
      <p:pic>
        <p:nvPicPr>
          <p:cNvPr id="31747" name="Picture 3" descr="C:\Users\Utilisateur Admin\Desktop\Image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901" y="194137"/>
            <a:ext cx="7010400" cy="47767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99227" y="3925134"/>
            <a:ext cx="3233578" cy="461665"/>
          </a:xfrm>
          <a:prstGeom prst="rect">
            <a:avLst/>
          </a:prstGeom>
        </p:spPr>
        <p:txBody>
          <a:bodyPr wrap="none">
            <a:spAutoFit/>
          </a:bodyPr>
          <a:lstStyle/>
          <a:p>
            <a:r>
              <a:rPr lang="fr-FR" sz="2400" dirty="0" smtClean="0">
                <a:latin typeface="Monotype Corsiva" pitchFamily="66" charset="0"/>
              </a:rPr>
              <a:t>Lyautey </a:t>
            </a:r>
            <a:r>
              <a:rPr lang="fr-FR" sz="2400" dirty="0">
                <a:latin typeface="Monotype Corsiva" pitchFamily="66" charset="0"/>
              </a:rPr>
              <a:t>maréchal de France</a:t>
            </a:r>
          </a:p>
        </p:txBody>
      </p:sp>
    </p:spTree>
    <p:extLst>
      <p:ext uri="{BB962C8B-B14F-4D97-AF65-F5344CB8AC3E}">
        <p14:creationId xmlns:p14="http://schemas.microsoft.com/office/powerpoint/2010/main" val="254544487"/>
      </p:ext>
    </p:extLst>
  </p:cSld>
  <p:clrMapOvr>
    <a:masterClrMapping/>
  </p:clrMapOvr>
  <mc:AlternateContent xmlns:mc="http://schemas.openxmlformats.org/markup-compatibility/2006" xmlns:p14="http://schemas.microsoft.com/office/powerpoint/2010/main">
    <mc:Choice Requires="p14">
      <p:transition spd="slow" p14:dur="2500" advTm="5000">
        <p:split orient="vert"/>
      </p:transition>
    </mc:Choice>
    <mc:Fallback xmlns="">
      <p:transition spd="slow" advTm="5000">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525463"/>
            <a:ext cx="9182100" cy="6194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descr="C:\Users\lucienne\Desktop\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73884"/>
            <a:ext cx="7272808" cy="479573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115616" y="2813268"/>
            <a:ext cx="7272808" cy="2308324"/>
          </a:xfrm>
          <a:prstGeom prst="rect">
            <a:avLst/>
          </a:prstGeom>
        </p:spPr>
        <p:txBody>
          <a:bodyPr wrap="square">
            <a:spAutoFit/>
          </a:bodyPr>
          <a:lstStyle/>
          <a:p>
            <a:pPr algn="just"/>
            <a:r>
              <a:rPr lang="fr-FR" sz="1800" b="1" dirty="0">
                <a:latin typeface="Bodoni MT" panose="02070603080606020203" pitchFamily="18" charset="0"/>
              </a:rPr>
              <a:t>La mort du Maréchal Foch clôt une partie de l’histoire de la Grande Guerre. Disparu le 20 mars 1929, ses funérailles furent l’occasion d’une grande cérémonie nationale. La dépouille du Maréchal de France fut déposée sous l’Arc de Triomphe, sous lequel brillait déjà depuis 1923 la flamme du Souvenir incrustée dans la Tombe du Soldat inconnu, corps martyr et symbolique des disparus de la Grande Guerre. La dépouille de Foch fut ensuite transférée en l’église Saint Louis, où elle demeura jusqu’à sa translation en 1937 dans l’enceinte des Invalides</a:t>
            </a:r>
          </a:p>
        </p:txBody>
      </p:sp>
    </p:spTree>
    <p:extLst>
      <p:ext uri="{BB962C8B-B14F-4D97-AF65-F5344CB8AC3E}">
        <p14:creationId xmlns:p14="http://schemas.microsoft.com/office/powerpoint/2010/main" val="155658855"/>
      </p:ext>
    </p:extLst>
  </p:cSld>
  <p:clrMapOvr>
    <a:masterClrMapping/>
  </p:clrMapOvr>
  <mc:AlternateContent xmlns:mc="http://schemas.openxmlformats.org/markup-compatibility/2006" xmlns:p14="http://schemas.microsoft.com/office/powerpoint/2010/main">
    <mc:Choice Requires="p14">
      <p:transition spd="slow" p14:dur="2500" advTm="30000">
        <p:split orient="vert"/>
      </p:transition>
    </mc:Choice>
    <mc:Fallback xmlns="">
      <p:transition spd="slow" advTm="30000">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970"/>
            <a:ext cx="9144001" cy="534302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lucienne\Desktop\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736" y="183636"/>
            <a:ext cx="7423680" cy="484840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652120" y="843559"/>
            <a:ext cx="2520280" cy="1631216"/>
          </a:xfrm>
          <a:prstGeom prst="rect">
            <a:avLst/>
          </a:prstGeom>
        </p:spPr>
        <p:txBody>
          <a:bodyPr wrap="square">
            <a:spAutoFit/>
          </a:bodyPr>
          <a:lstStyle/>
          <a:p>
            <a:r>
              <a:rPr lang="fr-FR" sz="2000" dirty="0">
                <a:solidFill>
                  <a:schemeClr val="bg1"/>
                </a:solidFill>
                <a:latin typeface="Monotype Corsiva" pitchFamily="66" charset="0"/>
              </a:rPr>
              <a:t>Vauban son </a:t>
            </a:r>
            <a:r>
              <a:rPr lang="fr-FR" sz="2000" dirty="0" err="1">
                <a:solidFill>
                  <a:schemeClr val="bg1"/>
                </a:solidFill>
                <a:latin typeface="Monotype Corsiva" pitchFamily="66" charset="0"/>
              </a:rPr>
              <a:t>coeur</a:t>
            </a:r>
            <a:r>
              <a:rPr lang="fr-FR" sz="2000" dirty="0">
                <a:solidFill>
                  <a:schemeClr val="bg1"/>
                </a:solidFill>
                <a:latin typeface="Monotype Corsiva" pitchFamily="66" charset="0"/>
              </a:rPr>
              <a:t>, conservé dans une boîte en plomb sous les marche de l’autel, fut retrouvé en 1804 lors des travaux </a:t>
            </a:r>
          </a:p>
        </p:txBody>
      </p:sp>
    </p:spTree>
    <p:extLst>
      <p:ext uri="{BB962C8B-B14F-4D97-AF65-F5344CB8AC3E}">
        <p14:creationId xmlns:p14="http://schemas.microsoft.com/office/powerpoint/2010/main" val="3660277953"/>
      </p:ext>
    </p:extLst>
  </p:cSld>
  <p:clrMapOvr>
    <a:masterClrMapping/>
  </p:clrMapOvr>
  <mc:AlternateContent xmlns:mc="http://schemas.openxmlformats.org/markup-compatibility/2006" xmlns:p14="http://schemas.microsoft.com/office/powerpoint/2010/main">
    <mc:Choice Requires="p14">
      <p:transition spd="slow" p14:dur="2500" advTm="8000">
        <p:split orient="vert"/>
      </p:transition>
    </mc:Choice>
    <mc:Fallback xmlns="">
      <p:transition spd="slow" advTm="8000">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732"/>
            <a:ext cx="9144000" cy="5287052"/>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Users\lucienne\Desktop\Invalide\P11408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76968"/>
            <a:ext cx="3949990" cy="490481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8196" name="Picture 4" descr="C:\Users\lucienne\Desktop\Image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3" y="105179"/>
            <a:ext cx="3196467" cy="490481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3795" name="Picture 3" descr="C:\Users\Utilisateur Admin\Desktop\Image7.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5526" y="-312758"/>
            <a:ext cx="1165173" cy="569282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113633" y="2017437"/>
            <a:ext cx="8172400" cy="1200329"/>
          </a:xfrm>
          <a:prstGeom prst="rect">
            <a:avLst/>
          </a:prstGeom>
          <a:noFill/>
        </p:spPr>
        <p:txBody>
          <a:bodyPr wrap="square" rtlCol="0">
            <a:spAutoFit/>
          </a:bodyPr>
          <a:lstStyle/>
          <a:p>
            <a:r>
              <a:rPr lang="fr-FR" sz="1800" b="1" dirty="0" smtClean="0">
                <a:latin typeface="Bodoni MT" panose="02070603080606020203" pitchFamily="18" charset="0"/>
              </a:rPr>
              <a:t>La porte d’entrée, réservée au roi pour les grandes occasions, offre </a:t>
            </a:r>
          </a:p>
          <a:p>
            <a:r>
              <a:rPr lang="fr-FR" sz="1800" b="1" dirty="0" smtClean="0">
                <a:latin typeface="Bodoni MT" panose="02070603080606020203" pitchFamily="18" charset="0"/>
              </a:rPr>
              <a:t>un résumé des symboles royaux : </a:t>
            </a:r>
          </a:p>
          <a:p>
            <a:r>
              <a:rPr lang="fr-FR" sz="1800" b="1" dirty="0" smtClean="0">
                <a:latin typeface="Bodoni MT" panose="02070603080606020203" pitchFamily="18" charset="0"/>
              </a:rPr>
              <a:t>Fleurs de lys, monogrammes de Louis XIV (deux « L »</a:t>
            </a:r>
          </a:p>
          <a:p>
            <a:r>
              <a:rPr lang="fr-FR" sz="1800" b="1" dirty="0" smtClean="0">
                <a:latin typeface="Bodoni MT" panose="02070603080606020203" pitchFamily="18" charset="0"/>
              </a:rPr>
              <a:t>Enlacés) et de saint Louis (un « S » et un L »)</a:t>
            </a:r>
            <a:endParaRPr lang="fr-FR" sz="1800" b="1" dirty="0">
              <a:latin typeface="Bodoni MT" panose="02070603080606020203" pitchFamily="18" charset="0"/>
            </a:endParaRPr>
          </a:p>
        </p:txBody>
      </p:sp>
    </p:spTree>
    <p:extLst>
      <p:ext uri="{BB962C8B-B14F-4D97-AF65-F5344CB8AC3E}">
        <p14:creationId xmlns:p14="http://schemas.microsoft.com/office/powerpoint/2010/main" val="4175538341"/>
      </p:ext>
    </p:extLst>
  </p:cSld>
  <p:clrMapOvr>
    <a:masterClrMapping/>
  </p:clrMapOvr>
  <mc:AlternateContent xmlns:mc="http://schemas.openxmlformats.org/markup-compatibility/2006" xmlns:p14="http://schemas.microsoft.com/office/powerpoint/2010/main">
    <mc:Choice Requires="p14">
      <p:transition spd="slow" p14:dur="2500" advTm="15000">
        <p:split orient="vert"/>
      </p:transition>
    </mc:Choice>
    <mc:Fallback xmlns="">
      <p:transition spd="slow" advTm="15000">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720"/>
            <a:ext cx="9144000" cy="5189588"/>
          </a:xfrm>
          <a:prstGeom prst="rect">
            <a:avLst/>
          </a:prstGeom>
          <a:noFill/>
          <a:extLst>
            <a:ext uri="{909E8E84-426E-40DD-AFC4-6F175D3DCCD1}">
              <a14:hiddenFill xmlns:a14="http://schemas.microsoft.com/office/drawing/2010/main">
                <a:solidFill>
                  <a:srgbClr val="FFFFFF"/>
                </a:solidFill>
              </a14:hiddenFill>
            </a:ext>
          </a:extLst>
        </p:spPr>
      </p:pic>
      <p:pic>
        <p:nvPicPr>
          <p:cNvPr id="35843" name="Picture 3" descr="C:\Users\Utilisateur Admin\Desktop\Image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35336"/>
            <a:ext cx="6413500" cy="46894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491880" y="3867894"/>
            <a:ext cx="1867819" cy="369332"/>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1800" b="1" cap="none" spc="150" dirty="0" smtClean="0">
                <a:ln w="11430"/>
                <a:solidFill>
                  <a:schemeClr val="bg1"/>
                </a:solidFill>
                <a:effectLst>
                  <a:outerShdw blurRad="25400" algn="tl" rotWithShape="0">
                    <a:srgbClr val="000000">
                      <a:alpha val="43000"/>
                    </a:srgbClr>
                  </a:outerShdw>
                </a:effectLst>
                <a:latin typeface="Bodoni MT" panose="02070603080606020203" pitchFamily="18" charset="0"/>
              </a:rPr>
              <a:t>Fin de la visite</a:t>
            </a:r>
            <a:endParaRPr lang="fr-FR" sz="1800" b="1" cap="none" spc="150" dirty="0">
              <a:ln w="11430"/>
              <a:solidFill>
                <a:schemeClr val="bg1"/>
              </a:solidFill>
              <a:effectLst>
                <a:outerShdw blurRad="25400" algn="tl" rotWithShape="0">
                  <a:srgbClr val="000000">
                    <a:alpha val="43000"/>
                  </a:srgbClr>
                </a:outerShdw>
              </a:effectLst>
              <a:latin typeface="Bodoni MT" panose="02070603080606020203" pitchFamily="18" charset="0"/>
            </a:endParaRPr>
          </a:p>
        </p:txBody>
      </p:sp>
    </p:spTree>
    <p:extLst>
      <p:ext uri="{BB962C8B-B14F-4D97-AF65-F5344CB8AC3E}">
        <p14:creationId xmlns:p14="http://schemas.microsoft.com/office/powerpoint/2010/main" val="622985204"/>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25769"/>
            <a:ext cx="9505056" cy="533382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15644" y="4409938"/>
            <a:ext cx="3719673"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400" b="1" cap="none" spc="150" dirty="0" smtClean="0">
                <a:ln w="11430"/>
                <a:solidFill>
                  <a:srgbClr val="F8F8F8"/>
                </a:solidFill>
                <a:effectLst>
                  <a:outerShdw blurRad="25400" algn="tl" rotWithShape="0">
                    <a:srgbClr val="000000">
                      <a:alpha val="43000"/>
                    </a:srgbClr>
                  </a:outerShdw>
                </a:effectLst>
                <a:latin typeface="Bodoni MT" panose="02070603080606020203" pitchFamily="18" charset="0"/>
              </a:rPr>
              <a:t>Le quartier des invalides</a:t>
            </a:r>
            <a:endParaRPr lang="fr-FR" sz="2400" b="1" cap="none" spc="150" dirty="0">
              <a:ln w="11430"/>
              <a:solidFill>
                <a:srgbClr val="F8F8F8"/>
              </a:solidFill>
              <a:effectLst>
                <a:outerShdw blurRad="25400" algn="tl" rotWithShape="0">
                  <a:srgbClr val="000000">
                    <a:alpha val="43000"/>
                  </a:srgbClr>
                </a:outerShdw>
              </a:effectLst>
              <a:latin typeface="Bodoni MT" panose="02070603080606020203" pitchFamily="18" charset="0"/>
            </a:endParaRPr>
          </a:p>
        </p:txBody>
      </p:sp>
      <p:pic>
        <p:nvPicPr>
          <p:cNvPr id="34819" name="Picture 3" descr="C:\Users\Utilisateur Admin\Desktop\Image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23" y="379413"/>
            <a:ext cx="7221537" cy="47625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2715644" y="4640770"/>
            <a:ext cx="3352584"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400" b="1" cap="none" spc="150" dirty="0" smtClean="0">
                <a:ln w="11430"/>
                <a:solidFill>
                  <a:srgbClr val="F8F8F8"/>
                </a:solidFill>
                <a:effectLst>
                  <a:outerShdw blurRad="25400" algn="tl" rotWithShape="0">
                    <a:srgbClr val="000000">
                      <a:alpha val="43000"/>
                    </a:srgbClr>
                  </a:outerShdw>
                </a:effectLst>
                <a:latin typeface="Bodoni MT" panose="02070603080606020203" pitchFamily="18" charset="0"/>
              </a:rPr>
              <a:t>Quartier des Invalides</a:t>
            </a:r>
            <a:endParaRPr lang="fr-FR" sz="2400" b="1" cap="none" spc="150" dirty="0">
              <a:ln w="11430"/>
              <a:solidFill>
                <a:srgbClr val="F8F8F8"/>
              </a:solidFill>
              <a:effectLst>
                <a:outerShdw blurRad="25400" algn="tl" rotWithShape="0">
                  <a:srgbClr val="000000">
                    <a:alpha val="43000"/>
                  </a:srgbClr>
                </a:outerShdw>
              </a:effectLst>
              <a:latin typeface="Bodoni MT" panose="02070603080606020203" pitchFamily="18" charset="0"/>
            </a:endParaRPr>
          </a:p>
        </p:txBody>
      </p:sp>
    </p:spTree>
    <p:extLst>
      <p:ext uri="{BB962C8B-B14F-4D97-AF65-F5344CB8AC3E}">
        <p14:creationId xmlns:p14="http://schemas.microsoft.com/office/powerpoint/2010/main" val="1503409851"/>
      </p:ext>
    </p:extLst>
  </p:cSld>
  <p:clrMapOvr>
    <a:masterClrMapping/>
  </p:clrMapOvr>
  <mc:AlternateContent xmlns:mc="http://schemas.openxmlformats.org/markup-compatibility/2006" xmlns:p14="http://schemas.microsoft.com/office/powerpoint/2010/main">
    <mc:Choice Requires="p14">
      <p:transition spd="slow" p14:dur="2750" advTm="4000">
        <p14:gallery dir="l"/>
      </p:transition>
    </mc:Choice>
    <mc:Fallback xmlns="">
      <p:transition spd="slow"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tilisateur Admin\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 y="-102035"/>
            <a:ext cx="9144728" cy="5410089"/>
          </a:xfrm>
          <a:prstGeom prst="rect">
            <a:avLst/>
          </a:prstGeom>
          <a:noFill/>
          <a:extLst>
            <a:ext uri="{909E8E84-426E-40DD-AFC4-6F175D3DCCD1}">
              <a14:hiddenFill xmlns:a14="http://schemas.microsoft.com/office/drawing/2010/main">
                <a:solidFill>
                  <a:srgbClr val="FFFFFF"/>
                </a:solidFill>
              </a14:hiddenFill>
            </a:ext>
          </a:extLst>
        </p:spPr>
      </p:pic>
      <p:pic>
        <p:nvPicPr>
          <p:cNvPr id="38915" name="Picture 3" descr="C:\Users\lucienne\Desktop\Image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238691"/>
            <a:ext cx="6984776" cy="466419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463146"/>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tilisateur Admin\Desktop\Ima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9" y="497920"/>
            <a:ext cx="2161149" cy="18794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87849" y="911327"/>
            <a:ext cx="4996519" cy="1323439"/>
          </a:xfrm>
          <a:prstGeom prst="rect">
            <a:avLst/>
          </a:prstGeom>
        </p:spPr>
        <p:txBody>
          <a:bodyPr wrap="square">
            <a:spAutoFit/>
          </a:bodyPr>
          <a:lstStyle/>
          <a:p>
            <a:r>
              <a:rPr lang="fr-FR" dirty="0">
                <a:solidFill>
                  <a:srgbClr val="C00000"/>
                </a:solidFill>
                <a:latin typeface="Bodoni MT" panose="02070603080606020203" pitchFamily="18" charset="0"/>
              </a:rPr>
              <a:t>MES CREATIONS - </a:t>
            </a:r>
            <a:r>
              <a:rPr lang="fr-FR" dirty="0" err="1">
                <a:solidFill>
                  <a:srgbClr val="C00000"/>
                </a:solidFill>
                <a:latin typeface="Bodoni MT" panose="02070603080606020203" pitchFamily="18" charset="0"/>
              </a:rPr>
              <a:t>Akia</a:t>
            </a:r>
            <a:endParaRPr lang="fr-FR" dirty="0">
              <a:solidFill>
                <a:srgbClr val="C00000"/>
              </a:solidFill>
              <a:latin typeface="Bodoni MT" panose="02070603080606020203" pitchFamily="18" charset="0"/>
            </a:endParaRPr>
          </a:p>
          <a:p>
            <a:r>
              <a:rPr lang="fr-FR" dirty="0">
                <a:solidFill>
                  <a:srgbClr val="C00000"/>
                </a:solidFill>
                <a:latin typeface="Bodoni MT" panose="02070603080606020203" pitchFamily="18" charset="0"/>
                <a:hlinkClick r:id="rId3"/>
              </a:rPr>
              <a:t>http://</a:t>
            </a:r>
            <a:r>
              <a:rPr lang="fr-FR" dirty="0" smtClean="0">
                <a:solidFill>
                  <a:srgbClr val="C00000"/>
                </a:solidFill>
                <a:latin typeface="Bodoni MT" panose="02070603080606020203" pitchFamily="18" charset="0"/>
                <a:hlinkClick r:id="rId3"/>
              </a:rPr>
              <a:t>akia.eklablog.fr/mes-creations-c29242728</a:t>
            </a:r>
            <a:endParaRPr lang="fr-FR" dirty="0" smtClean="0">
              <a:solidFill>
                <a:srgbClr val="C00000"/>
              </a:solidFill>
              <a:latin typeface="Bodoni MT" panose="02070603080606020203" pitchFamily="18" charset="0"/>
            </a:endParaRPr>
          </a:p>
          <a:p>
            <a:r>
              <a:rPr lang="fr-FR" dirty="0" err="1">
                <a:solidFill>
                  <a:srgbClr val="C00000"/>
                </a:solidFill>
                <a:latin typeface="Bodoni MT" panose="02070603080606020203" pitchFamily="18" charset="0"/>
              </a:rPr>
              <a:t>Akia</a:t>
            </a:r>
            <a:endParaRPr lang="fr-FR" dirty="0">
              <a:solidFill>
                <a:srgbClr val="C00000"/>
              </a:solidFill>
              <a:latin typeface="Bodoni MT" panose="02070603080606020203" pitchFamily="18" charset="0"/>
            </a:endParaRPr>
          </a:p>
          <a:p>
            <a:r>
              <a:rPr lang="fr-FR" dirty="0">
                <a:solidFill>
                  <a:srgbClr val="C00000"/>
                </a:solidFill>
                <a:latin typeface="Bodoni MT" panose="02070603080606020203" pitchFamily="18" charset="0"/>
                <a:hlinkClick r:id="rId4"/>
              </a:rPr>
              <a:t>http://</a:t>
            </a:r>
            <a:r>
              <a:rPr lang="fr-FR" dirty="0" smtClean="0">
                <a:solidFill>
                  <a:srgbClr val="C00000"/>
                </a:solidFill>
                <a:latin typeface="Bodoni MT" panose="02070603080606020203" pitchFamily="18" charset="0"/>
                <a:hlinkClick r:id="rId4"/>
              </a:rPr>
              <a:t>www.ppsmania.fr/author/akia</a:t>
            </a:r>
            <a:endParaRPr lang="fr-FR" dirty="0" smtClean="0">
              <a:solidFill>
                <a:srgbClr val="C00000"/>
              </a:solidFill>
              <a:latin typeface="Bodoni MT" panose="02070603080606020203" pitchFamily="18" charset="0"/>
            </a:endParaRPr>
          </a:p>
          <a:p>
            <a:endParaRPr lang="fr-FR" dirty="0">
              <a:solidFill>
                <a:srgbClr val="C00000"/>
              </a:solidFill>
              <a:latin typeface="Bodoni MT" panose="02070603080606020203" pitchFamily="18" charset="0"/>
            </a:endParaRPr>
          </a:p>
        </p:txBody>
      </p:sp>
    </p:spTree>
    <p:extLst>
      <p:ext uri="{BB962C8B-B14F-4D97-AF65-F5344CB8AC3E}">
        <p14:creationId xmlns:p14="http://schemas.microsoft.com/office/powerpoint/2010/main" val="1018755488"/>
      </p:ext>
    </p:extLst>
  </p:cSld>
  <p:clrMapOvr>
    <a:masterClrMapping/>
  </p:clrMapOvr>
  <mc:AlternateContent xmlns:mc="http://schemas.openxmlformats.org/markup-compatibility/2006" xmlns:p14="http://schemas.microsoft.com/office/powerpoint/2010/main">
    <mc:Choice Requires="p14">
      <p:transition spd="slow" p14:dur="2750" advTm="3000">
        <p14:gallery dir="l"/>
      </p:transition>
    </mc:Choice>
    <mc:Fallback xmlns="">
      <p:transition spd="slow" advTm="3000">
        <p:fade/>
      </p:transition>
    </mc:Fallback>
  </mc:AlternateContent>
  <p:timing>
    <p:tnLst>
      <p:par>
        <p:cTn id="1" dur="indefinite" restart="never" nodeType="tmRoot"/>
      </p:par>
    </p:tnLst>
  </p:timing>
</p:sld>
</file>

<file path=ppt/theme/theme1.xml><?xml version="1.0" encoding="utf-8"?>
<a:theme xmlns:a="http://schemas.openxmlformats.org/drawingml/2006/main" name="Thème1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Thème11</Template>
  <TotalTime>680</TotalTime>
  <Words>513</Words>
  <Application>Microsoft Office PowerPoint</Application>
  <PresentationFormat>Affichage à l'écran (16:9)</PresentationFormat>
  <Paragraphs>39</Paragraphs>
  <Slides>37</Slides>
  <Notes>0</Notes>
  <HiddenSlides>0</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Thème11</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Utilisateur Admin</cp:lastModifiedBy>
  <cp:revision>190</cp:revision>
  <dcterms:created xsi:type="dcterms:W3CDTF">2013-07-09T09:39:19Z</dcterms:created>
  <dcterms:modified xsi:type="dcterms:W3CDTF">2017-06-10T07:52:40Z</dcterms:modified>
</cp:coreProperties>
</file>