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F6536-8258-4925-972C-FB24B26D1B9B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741BA-9C65-4A16-BC95-4E03325876EA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C36CE-813C-4250-9082-3AF24CF31137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B3A4A-C7A7-4FB6-96F1-C53AF5F4D536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F7A0A-B19F-4B6C-BCE3-05423EAA2F7E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255E1-D095-4899-A246-A4DDAC24CF7A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CB63A-FD2D-4033-8AB5-E4B24C6C9B20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6865D-8FB7-4935-9A01-A5AEAF86B871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6C353-912C-41C0-8E47-755511003538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1F7BC-1F74-4592-8AB7-4CA0CB312EDD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E8DAA-1E73-4511-9B48-A6D094A71B2E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7CDA9-06EE-4F3D-90F0-7552705280B1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E62E8-DE62-4ED1-A96B-EF426AE4DF8B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36F9A-AFDA-42FC-8DBD-E54979A1801F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7D4C0-1D1E-4AD9-B0F2-59E194653B8A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9BC9E-0095-4D7A-9C1F-CB8DB4F42448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4B3FC-4714-4784-B821-D7A4ECA3482F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043DB-8F45-4D15-948A-54E2BC103147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B1D4E-5500-40E9-BA11-01323B13F553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FACEF-F8DB-4465-8791-F8FF5232C9E2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BCAA1-71CD-4B6B-8BE3-8E06898446DC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CB4AB-9729-4C62-8504-B97654A340E8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56B69B-D8B4-4C97-80C3-09C325137CF2}" type="datetimeFigureOut">
              <a:rPr lang="pl-PL"/>
              <a:pPr>
                <a:defRPr/>
              </a:pPr>
              <a:t>18.08.2017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382E035-4D18-4574-8237-D614BC566853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3000">
    <p:wheel spokes="1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jpeg"/><Relationship Id="rId3" Type="http://schemas.openxmlformats.org/officeDocument/2006/relationships/image" Target="../media/image8.jpeg"/><Relationship Id="rId21" Type="http://schemas.openxmlformats.org/officeDocument/2006/relationships/image" Target="../media/image26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" Type="http://schemas.openxmlformats.org/officeDocument/2006/relationships/image" Target="../media/image7.jpeg"/><Relationship Id="rId16" Type="http://schemas.openxmlformats.org/officeDocument/2006/relationships/image" Target="../media/image21.jpeg"/><Relationship Id="rId20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19" Type="http://schemas.openxmlformats.org/officeDocument/2006/relationships/image" Target="../media/image24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Relationship Id="rId22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18" Type="http://schemas.openxmlformats.org/officeDocument/2006/relationships/image" Target="../media/image44.jpeg"/><Relationship Id="rId26" Type="http://schemas.openxmlformats.org/officeDocument/2006/relationships/image" Target="../media/image52.jpeg"/><Relationship Id="rId3" Type="http://schemas.openxmlformats.org/officeDocument/2006/relationships/image" Target="../media/image29.jpeg"/><Relationship Id="rId21" Type="http://schemas.openxmlformats.org/officeDocument/2006/relationships/image" Target="../media/image47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17" Type="http://schemas.openxmlformats.org/officeDocument/2006/relationships/image" Target="../media/image43.jpeg"/><Relationship Id="rId25" Type="http://schemas.openxmlformats.org/officeDocument/2006/relationships/image" Target="../media/image51.jpeg"/><Relationship Id="rId2" Type="http://schemas.openxmlformats.org/officeDocument/2006/relationships/image" Target="../media/image28.jpeg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29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24" Type="http://schemas.openxmlformats.org/officeDocument/2006/relationships/image" Target="../media/image50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23" Type="http://schemas.openxmlformats.org/officeDocument/2006/relationships/image" Target="../media/image49.jpeg"/><Relationship Id="rId28" Type="http://schemas.openxmlformats.org/officeDocument/2006/relationships/image" Target="../media/image54.jpeg"/><Relationship Id="rId10" Type="http://schemas.openxmlformats.org/officeDocument/2006/relationships/image" Target="../media/image36.jpeg"/><Relationship Id="rId19" Type="http://schemas.openxmlformats.org/officeDocument/2006/relationships/image" Target="../media/image45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Relationship Id="rId22" Type="http://schemas.openxmlformats.org/officeDocument/2006/relationships/image" Target="../media/image48.jpeg"/><Relationship Id="rId27" Type="http://schemas.openxmlformats.org/officeDocument/2006/relationships/image" Target="../media/image53.jpeg"/><Relationship Id="rId30" Type="http://schemas.openxmlformats.org/officeDocument/2006/relationships/image" Target="../media/image5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1714488"/>
            <a:ext cx="9144000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254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00B0F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+mn-lt"/>
                <a:cs typeface="+mn-cs"/>
              </a:rPr>
              <a:t>Wonders</a:t>
            </a:r>
            <a:r>
              <a:rPr lang="pl-PL" sz="66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00B0F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+mn-lt"/>
                <a:cs typeface="+mn-cs"/>
              </a:rPr>
              <a:t> of </a:t>
            </a:r>
            <a:r>
              <a:rPr lang="pl-PL" sz="66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00B0F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+mn-lt"/>
                <a:cs typeface="+mn-cs"/>
              </a:rPr>
              <a:t>nature</a:t>
            </a:r>
            <a:endParaRPr lang="pl-PL" sz="66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bg1"/>
                  </a:gs>
                  <a:gs pos="50000">
                    <a:srgbClr val="00B0F0"/>
                  </a:gs>
                  <a:gs pos="79000">
                    <a:schemeClr val="bg1"/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3000">
    <p:wheel spokes="1"/>
    <p:sndAc>
      <p:stSnd>
        <p:snd r:embed="rId2" name="4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800"/>
                            </p:stCondLst>
                            <p:childTnLst>
                              <p:par>
                                <p:cTn id="10" presetID="2" presetClass="exit" presetSubtype="2" accel="50000" decel="5000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000100" y="2357430"/>
            <a:ext cx="711284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72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chemeClr val="bg1"/>
                    </a:gs>
                    <a:gs pos="79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Marble</a:t>
            </a:r>
            <a:r>
              <a:rPr lang="pl-PL" sz="72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chemeClr val="bg1"/>
                    </a:gs>
                    <a:gs pos="79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r>
              <a:rPr lang="pl-PL" sz="72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chemeClr val="bg1"/>
                    </a:gs>
                    <a:gs pos="79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Cave</a:t>
            </a:r>
            <a:r>
              <a:rPr lang="pl-PL" sz="72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F0"/>
                    </a:gs>
                    <a:gs pos="50000">
                      <a:schemeClr val="bg1"/>
                    </a:gs>
                    <a:gs pos="79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 Chile</a:t>
            </a:r>
            <a:endParaRPr lang="pl-PL" sz="72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00B0F0"/>
                  </a:gs>
                  <a:gs pos="50000">
                    <a:schemeClr val="bg1"/>
                  </a:gs>
                  <a:gs pos="79000">
                    <a:schemeClr val="accent6">
                      <a:lumMod val="75000"/>
                    </a:schemeClr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3" name="Picture 3" descr="C:\Users\user\Desktop\Obrazki\Obrazki\Beautiful-blue-Marble-Ca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38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user\Desktop\Obrazki\Obrazki\Beautiful-blue-Marble-Cath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Users\user\Desktop\Obrazki\Obrazki\Beautiful-blue-Marble-Ca-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Users\user\Desktop\Obrazki\Obrazki\Beautiful-blue-Marble-Ca-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" presetClass="entr" presetSubtype="9" accel="50000" decel="5000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360"/>
                            </p:stCondLst>
                            <p:childTnLst>
                              <p:par>
                                <p:cTn id="36" presetID="2" presetClass="exit" presetSubtype="3" accel="50000" decel="5000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Obrazki\Obrazki\kayak-into-Marble-Cathed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user\Desktop\Obrazki\Obrazki\kayak-into-Marble-Cathedr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D:\WOJTEK\ZDJĘCIA\Cuda natury\Ameryka Poł\Chile\Jeziora General Carrera i Marmurowe jaskinie Marble Cave\marble_cave_wallpaper-852x48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:\WOJTEK\ZDJĘCIA\Cuda natury\Ameryka Poł\Chile\Jeziora General Carrera i Marmurowe jaskinie Marble Cave\marble_cave_wallpaper-852x48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user\Desktop\Obrazki\Obrazki\Marble_Caves_Patagonia_1-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C:\Users\user\Desktop\Obrazki\Obrazki\Marble_Caves_Patagonia_11_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D:\WOJTEK\ZDJĘCIA\Cuda natury\Ameryka Poł\Chile\Jeziora General Carrera i Marmurowe jaskinie Marble Cave\1\2\carrera_lake_buenos_aires_wallpaper_7-1024x76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D:\WOJTEK\ZDJĘCIA\Cuda natury\Ameryka Poł\Chile\Jeziora General Carrera i Marmurowe jaskinie Marble Cave\1\1\carrera_lake_buenos_aires_wallpaper_7-1024x76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D:\WOJTEK\ZDJĘCIA\Cuda natury\Ameryka Poł\Chile\Jeziora General Carrera i Marmurowe jaskinie Marble Cave\1\2\Marble_Caves_Patagonia_04.jpg"/>
          <p:cNvPicPr>
            <a:picLocks noChangeAspect="1" noChangeArrowheads="1"/>
          </p:cNvPicPr>
          <p:nvPr/>
        </p:nvPicPr>
        <p:blipFill>
          <a:blip r:embed="rId10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D:\WOJTEK\ZDJĘCIA\Cuda natury\Ameryka Poł\Chile\Jeziora General Carrera i Marmurowe jaskinie Marble Cave\1\1\Marble_Caves_Patagonia_04.jpg"/>
          <p:cNvPicPr>
            <a:picLocks noChangeAspect="1" noChangeArrowheads="1"/>
          </p:cNvPicPr>
          <p:nvPr/>
        </p:nvPicPr>
        <p:blipFill>
          <a:blip r:embed="rId11"/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D:\WOJTEK\ZDJĘCIA\Cuda natury\Ameryka Poł\Chile\Jeziora General Carrera i Marmurowe jaskinie Marble Cave\1\2\Chilean-side-of-General-Carrera-Lake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D:\WOJTEK\ZDJĘCIA\Cuda natury\Ameryka Poł\Chile\Jeziora General Carrera i Marmurowe jaskinie Marble Cave\1\1\Chilean-side-of-General-Carrera-Lake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 descr="C:\Users\user\Desktop\Obrazki\Obrazki\Marble_Caves_Patagonia_0-0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357438" y="0"/>
            <a:ext cx="2214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 descr="C:\Users\user\Desktop\Obrazki\Obrazki\Marble_Caves_Patagonia_02_0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2357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5" descr="C:\Users\user\Desktop\Obrazki\Obrazki\Marble_Caves_Patagonia_0-04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6" descr="C:\Users\user\Desktop\Obrazki\Obrazki\Marble_Caves_Patagonia_0-03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17" descr="D:\WOJTEK\ZDJĘCIA\Cuda natury\Ameryka Poł\Chile\Jeziora General Carrera i Marmurowe jaskinie Marble Cave\Marble_Caves_Patagonia_1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7" descr="D:\WOJTEK\ZDJĘCIA\Cuda natury\Ameryka Poł\Chile\Jeziora General Carrera i Marmurowe jaskinie Marble Cave\Marble_Caves_Patagonia_1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18" descr="C:\Users\user\Desktop\Obrazki\Obrazki\marvel-at-the-Chilean-ma-02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1785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19" descr="C:\Users\user\Desktop\Obrazki\Obrazki\marvel-at-the-Chilean-marbl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20" descr="C:\Users\user\Desktop\Obrazki\Obrazki\marvel-at-the-Chilean-ma-04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5072063"/>
            <a:ext cx="91440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9" name="Picture 21" descr="C:\Users\user\Desktop\Obrazki\Obrazki\marvel-at-the-Chilean-ma-03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3429000"/>
            <a:ext cx="91440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3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3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300"/>
                            </p:stCondLst>
                            <p:childTnLst>
                              <p:par>
                                <p:cTn id="27" presetID="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3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3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3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4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4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3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8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8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33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300"/>
                            </p:stCondLst>
                            <p:childTnLst>
                              <p:par>
                                <p:cTn id="62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7300"/>
                            </p:stCondLst>
                            <p:childTnLst>
                              <p:par>
                                <p:cTn id="72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300"/>
                            </p:stCondLst>
                            <p:childTnLst>
                              <p:par>
                                <p:cTn id="8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4300"/>
                            </p:stCondLst>
                            <p:childTnLst>
                              <p:par>
                                <p:cTn id="98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0" dur="33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3" dur="3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600"/>
                            </p:stCondLst>
                            <p:childTnLst>
                              <p:par>
                                <p:cTn id="105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5600"/>
                            </p:stCondLst>
                            <p:childTnLst>
                              <p:par>
                                <p:cTn id="11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Obrazki\Obrazki\Marble_Caves_Patagonia_0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user\Desktop\Obrazki\Obrazki\Marble_Caves_Patagonia_03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user\Desktop\Obrazki\Obrazki\Marble_Caves_Patagonia_0-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Users\user\Desktop\Obrazki\Obrazki\Marble_Caves_Patagonia_0-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C:\Users\user\Desktop\Obrazki\Obrazki\Reserva-Nacional-Caverna-0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C:\Users\user\Desktop\Obrazki\Obrazki\Reserva-Nacional-Cavernas-d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C:\Users\user\Desktop\Obrazki\Obrazki\Reserva-Nacional-Caverna-0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C:\Users\user\Desktop\Obrazki\Obrazki\Reserva-Nacional-Caverna-03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D:\WOJTEK\ZDJĘCIA\Cuda natury\Ameryka Poł\Chile\Jeziora General Carrera i Marmurowe jaskinie Marble Cave\Marble-Caves-of-Chile-Chico-3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C:\Users\user\Desktop\Obrazki\Obrazki\6582082287_869907fc98_b_03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2" descr="C:\Users\user\Desktop\Obrazki\Obrazki\6582082287_869907fc98_b_0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C:\Users\user\Desktop\Obrazki\Obrazki\6582082287_869907fc98_b_0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2357438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4" descr="C:\Users\user\Desktop\Obrazki\Obrazki\Amazing_Marble_Caves_in_-03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5" descr="C:\Users\user\Desktop\Obrazki\Obrazki\Amazing_Marble_Caves_in_Chi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C:\Users\user\Desktop\Obrazki\Obrazki\Amazing_Marble_Caves_in_-02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2357438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17" descr="C:\Users\user\Desktop\Obrazki\Obrazki\Marble_Caves_Patagonia_0-0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4643438"/>
            <a:ext cx="91440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18" descr="C:\Users\user\Desktop\Obrazki\Obrazki\Marble_Caves_Patagonia_05_0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19" descr="C:\Users\user\Desktop\Obrazki\Obrazki\Marble_Caves_Patagonia_0-02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2357438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20" descr="C:\Users\user\Desktop\Obrazki\Obrazki\marble_caves_patagonia_w-02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3" name="Picture 21" descr="C:\Users\user\Desktop\Obrazki\Obrazki\marble_caves_patagonia_wall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4" name="Picture 22" descr="C:\Users\user\Desktop\Obrazki\Obrazki\DSCF1682_02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23" descr="C:\Users\user\Desktop\Obrazki\Obrazki\DSCF1682_01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24" descr="D:\WOJTEK\ZDJĘCIA\Cuda natury\Ameryka Poł\Chile\Jeziora General Carrera i Marmurowe jaskinie Marble Cave\entering-marvelous-marble-caverns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25" descr="C:\Users\user\Desktop\Obrazki\Obrazki\marblecaves01_04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6" descr="C:\Users\user\Desktop\Obrazki\Obrazki\marblecaves01_01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27" descr="C:\Users\user\Desktop\Obrazki\Obrazki\marblecaves01_02.jpg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28" descr="C:\Users\user\Desktop\Obrazki\Obrazki\marblecaves01_03.jpg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29" descr="D:\WOJTEK\ZDJĘCIA\Cuda natury\Ameryka Poł\Chile\Jeziora General Carrera i Marmurowe jaskinie Marble Cave\Marble-Caves-of-Patagonia-2-800x533.jpg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400" decel="100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000"/>
                            </p:stCondLst>
                            <p:childTnLst>
                              <p:par>
                                <p:cTn id="50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9" presetID="2" presetClass="exit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9" presetID="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6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32000"/>
                            </p:stCondLst>
                            <p:childTnLst>
                              <p:par>
                                <p:cTn id="173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8000"/>
                            </p:stCondLst>
                            <p:childTnLst>
                              <p:par>
                                <p:cTn id="210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44000"/>
                            </p:stCondLst>
                            <p:childTnLst>
                              <p:par>
                                <p:cTn id="235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00"/>
                            </p:stCondLst>
                            <p:childTnLst>
                              <p:par>
                                <p:cTn id="260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6000"/>
                            </p:stCondLst>
                            <p:childTnLst>
                              <p:par>
                                <p:cTn id="277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3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62000"/>
                            </p:stCondLst>
                            <p:childTnLst>
                              <p:par>
                                <p:cTn id="297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298" dur="3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01" dur="3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04" dur="3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07" dur="3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3" dur="3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9" dur="3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5" dur="3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1" dur="3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3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06687" y="2270117"/>
            <a:ext cx="3549177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/>
            </a:scene3d>
            <a:sp3d extrusionH="57150" contourW="254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0070C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+mn-lt"/>
                <a:cs typeface="+mn-cs"/>
              </a:rPr>
              <a:t>The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0070C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00B050"/>
                    </a:gs>
                    <a:gs pos="50000">
                      <a:srgbClr val="0070C0"/>
                    </a:gs>
                    <a:gs pos="79000">
                      <a:schemeClr val="bg1"/>
                    </a:gs>
                  </a:gsLst>
                  <a:lin ang="5400000"/>
                </a:gradFill>
                <a:latin typeface="+mn-lt"/>
                <a:cs typeface="+mn-cs"/>
              </a:rPr>
              <a:t>End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00B050"/>
                  </a:gs>
                  <a:gs pos="50000">
                    <a:srgbClr val="0070C0"/>
                  </a:gs>
                  <a:gs pos="79000">
                    <a:schemeClr val="bg1"/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7715250" y="6143625"/>
            <a:ext cx="12858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b="1" i="1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Footlight MT Light" pitchFamily="18" charset="0"/>
                <a:cs typeface="+mn-cs"/>
              </a:rPr>
              <a:t>Agnerz</a:t>
            </a:r>
            <a:endParaRPr lang="pl-PL" sz="2000" b="1" i="1" dirty="0">
              <a:solidFill>
                <a:schemeClr val="tx2">
                  <a:lumMod val="20000"/>
                  <a:lumOff val="80000"/>
                </a:schemeClr>
              </a:solidFill>
              <a:latin typeface="Footlight MT Light" pitchFamily="18" charset="0"/>
              <a:cs typeface="+mn-cs"/>
            </a:endParaRPr>
          </a:p>
        </p:txBody>
      </p:sp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" presetClass="exit" presetSubtype="1" accel="50000" de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Niestandardowy 6">
      <a:dk1>
        <a:sysClr val="windowText" lastClr="000000"/>
      </a:dk1>
      <a:lt1>
        <a:srgbClr val="FF0066"/>
      </a:lt1>
      <a:dk2>
        <a:srgbClr val="153153"/>
      </a:dk2>
      <a:lt2>
        <a:srgbClr val="4B462B"/>
      </a:lt2>
      <a:accent1>
        <a:srgbClr val="232885"/>
      </a:accent1>
      <a:accent2>
        <a:srgbClr val="7F2F2D"/>
      </a:accent2>
      <a:accent3>
        <a:srgbClr val="339D40"/>
      </a:accent3>
      <a:accent4>
        <a:srgbClr val="1F492F"/>
      </a:accent4>
      <a:accent5>
        <a:srgbClr val="3C1D69"/>
      </a:accent5>
      <a:accent6>
        <a:srgbClr val="9D1207"/>
      </a:accent6>
      <a:hlink>
        <a:srgbClr val="0000FF"/>
      </a:hlink>
      <a:folHlink>
        <a:srgbClr val="5F006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(4:3)</PresentationFormat>
  <Paragraphs>1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Calibri</vt:lpstr>
      <vt:lpstr>Arial</vt:lpstr>
      <vt:lpstr>Footlight MT Light</vt:lpstr>
      <vt:lpstr>Motyw pakietu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/>
  <cp:lastModifiedBy/>
  <cp:revision>139</cp:revision>
  <dcterms:created xsi:type="dcterms:W3CDTF">2014-06-14T06:40:08Z</dcterms:created>
  <dcterms:modified xsi:type="dcterms:W3CDTF">2017-08-18T07:15:34Z</dcterms:modified>
</cp:coreProperties>
</file>