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8" r:id="rId2"/>
    <p:sldId id="281" r:id="rId3"/>
    <p:sldId id="282" r:id="rId4"/>
    <p:sldId id="293" r:id="rId5"/>
    <p:sldId id="286" r:id="rId6"/>
    <p:sldId id="297" r:id="rId7"/>
    <p:sldId id="296" r:id="rId8"/>
    <p:sldId id="321" r:id="rId9"/>
    <p:sldId id="270" r:id="rId10"/>
    <p:sldId id="280" r:id="rId11"/>
    <p:sldId id="285" r:id="rId12"/>
    <p:sldId id="288" r:id="rId13"/>
    <p:sldId id="290" r:id="rId14"/>
    <p:sldId id="291" r:id="rId15"/>
    <p:sldId id="292" r:id="rId16"/>
    <p:sldId id="294" r:id="rId17"/>
    <p:sldId id="295" r:id="rId18"/>
    <p:sldId id="298" r:id="rId19"/>
    <p:sldId id="299" r:id="rId20"/>
    <p:sldId id="300" r:id="rId21"/>
    <p:sldId id="301" r:id="rId22"/>
    <p:sldId id="302" r:id="rId23"/>
    <p:sldId id="307" r:id="rId24"/>
    <p:sldId id="308" r:id="rId25"/>
    <p:sldId id="309" r:id="rId26"/>
    <p:sldId id="310" r:id="rId27"/>
    <p:sldId id="313" r:id="rId28"/>
    <p:sldId id="324" r:id="rId29"/>
    <p:sldId id="317" r:id="rId30"/>
    <p:sldId id="306" r:id="rId31"/>
    <p:sldId id="312" r:id="rId32"/>
    <p:sldId id="284" r:id="rId33"/>
    <p:sldId id="304" r:id="rId34"/>
    <p:sldId id="303" r:id="rId35"/>
    <p:sldId id="305" r:id="rId36"/>
    <p:sldId id="322" r:id="rId37"/>
    <p:sldId id="323" r:id="rId38"/>
    <p:sldId id="316" r:id="rId39"/>
    <p:sldId id="326" r:id="rId40"/>
    <p:sldId id="320" r:id="rId41"/>
    <p:sldId id="314" r:id="rId42"/>
    <p:sldId id="325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GjY6gzyQeBDRSy/5AzR7w==" hashData="5hRZ3VGsYVKHxRxZSPasaHZaB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214F9-077B-41AD-B303-C3F21C9FD421}" type="datetimeFigureOut">
              <a:rPr lang="hu-HU" smtClean="0"/>
              <a:pPr/>
              <a:t>2017.08.06.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1AB11-B12F-4FCD-AB05-790A5ADD45E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gorogorszag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012160" y="412710"/>
            <a:ext cx="2260555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Parga</a:t>
            </a:r>
          </a:p>
          <a:p>
            <a:pPr algn="ctr"/>
            <a:r>
              <a:rPr lang="hu-HU" sz="24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(Greece)</a:t>
            </a:r>
            <a:endParaRPr lang="hu-HU" sz="24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 advTm="6000">
    <p:checker/>
    <p:sndAc>
      <p:stSnd>
        <p:snd r:embed="rId2" name="Greek Country 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etsiia-more-lodka-parga-gree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arga3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07.jpg"/>
          <p:cNvPicPr>
            <a:picLocks noChangeAspect="1"/>
          </p:cNvPicPr>
          <p:nvPr/>
        </p:nvPicPr>
        <p:blipFill>
          <a:blip r:embed="rId2" cstate="print"/>
          <a:srcRect l="2953" b="8858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6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5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latkepe-a-varbol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gorszag-parga9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gorszag-parga19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0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953" b="8858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9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1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476" r="3937" b="8858"/>
          <a:stretch>
            <a:fillRect/>
          </a:stretch>
        </p:blipFill>
        <p:spPr>
          <a:xfrm>
            <a:off x="1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22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23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24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25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92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93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94.jpg"/>
          <p:cNvPicPr>
            <a:picLocks noChangeAspect="1"/>
          </p:cNvPicPr>
          <p:nvPr/>
        </p:nvPicPr>
        <p:blipFill>
          <a:blip r:embed="rId2" cstate="print"/>
          <a:srcRect l="3937" t="1476" b="885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9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1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953" b="8858"/>
          <a:stretch>
            <a:fillRect/>
          </a:stretch>
        </p:blipFill>
        <p:spPr>
          <a:xfrm>
            <a:off x="0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utcakep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hotel-kertje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8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121.jpg"/>
          <p:cNvPicPr>
            <a:picLocks noChangeAspect="1"/>
          </p:cNvPicPr>
          <p:nvPr/>
        </p:nvPicPr>
        <p:blipFill>
          <a:blip r:embed="rId2" cstate="print"/>
          <a:srcRect l="2953" b="8858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5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51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46.jpg"/>
          <p:cNvPicPr>
            <a:picLocks noChangeAspect="1"/>
          </p:cNvPicPr>
          <p:nvPr/>
        </p:nvPicPr>
        <p:blipFill>
          <a:blip r:embed="rId2" cstate="print"/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067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r="2953" b="88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latkepe-az-ali-pasa-varbo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piso-krionery-beach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gorogorszag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v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kilatas-az-ali-pasa-varbo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gorog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ga-valtos-beach-este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3967168" y="1066626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</Words>
  <Application>Microsoft Office PowerPoint</Application>
  <PresentationFormat>Diavetítés a képernyőre (16:10 oldalarány)</PresentationFormat>
  <Paragraphs>4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12</cp:revision>
  <dcterms:created xsi:type="dcterms:W3CDTF">2017-07-27T14:50:39Z</dcterms:created>
  <dcterms:modified xsi:type="dcterms:W3CDTF">2017-08-06T05:17:47Z</dcterms:modified>
</cp:coreProperties>
</file>