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4" r:id="rId2"/>
    <p:sldId id="410" r:id="rId3"/>
    <p:sldId id="426" r:id="rId4"/>
    <p:sldId id="374" r:id="rId5"/>
    <p:sldId id="363" r:id="rId6"/>
    <p:sldId id="360" r:id="rId7"/>
    <p:sldId id="365" r:id="rId8"/>
    <p:sldId id="385" r:id="rId9"/>
    <p:sldId id="358" r:id="rId10"/>
    <p:sldId id="413" r:id="rId11"/>
    <p:sldId id="412" r:id="rId12"/>
    <p:sldId id="370" r:id="rId13"/>
    <p:sldId id="304" r:id="rId14"/>
    <p:sldId id="285" r:id="rId15"/>
    <p:sldId id="369" r:id="rId16"/>
    <p:sldId id="371" r:id="rId17"/>
    <p:sldId id="268" r:id="rId18"/>
    <p:sldId id="372" r:id="rId19"/>
    <p:sldId id="303" r:id="rId20"/>
    <p:sldId id="322" r:id="rId21"/>
    <p:sldId id="302" r:id="rId22"/>
    <p:sldId id="281" r:id="rId23"/>
    <p:sldId id="324" r:id="rId24"/>
    <p:sldId id="307" r:id="rId25"/>
    <p:sldId id="298" r:id="rId26"/>
    <p:sldId id="383" r:id="rId27"/>
    <p:sldId id="384" r:id="rId28"/>
    <p:sldId id="346" r:id="rId29"/>
    <p:sldId id="408" r:id="rId30"/>
    <p:sldId id="318" r:id="rId31"/>
    <p:sldId id="345" r:id="rId32"/>
    <p:sldId id="377" r:id="rId33"/>
    <p:sldId id="388" r:id="rId34"/>
    <p:sldId id="399" r:id="rId35"/>
    <p:sldId id="342" r:id="rId36"/>
    <p:sldId id="380" r:id="rId37"/>
    <p:sldId id="299" r:id="rId38"/>
    <p:sldId id="335" r:id="rId39"/>
    <p:sldId id="392" r:id="rId40"/>
    <p:sldId id="393" r:id="rId41"/>
    <p:sldId id="390" r:id="rId42"/>
    <p:sldId id="423" r:id="rId43"/>
    <p:sldId id="403" r:id="rId44"/>
    <p:sldId id="389" r:id="rId45"/>
    <p:sldId id="404" r:id="rId46"/>
    <p:sldId id="405" r:id="rId47"/>
    <p:sldId id="424" r:id="rId48"/>
    <p:sldId id="425" r:id="rId49"/>
    <p:sldId id="417" r:id="rId50"/>
    <p:sldId id="401" r:id="rId51"/>
    <p:sldId id="419" r:id="rId52"/>
    <p:sldId id="420" r:id="rId53"/>
    <p:sldId id="437" r:id="rId54"/>
    <p:sldId id="391" r:id="rId55"/>
    <p:sldId id="436" r:id="rId56"/>
    <p:sldId id="435" r:id="rId57"/>
    <p:sldId id="344" r:id="rId5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sSb9HUcLVegO9VgLcqLqQ==" hashData="daew30zALMA4u7iqNwBDTqKcVf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A6732-DD03-4630-9641-84F9CFABCB61}" type="datetimeFigureOut">
              <a:rPr lang="hu-HU" smtClean="0"/>
              <a:pPr/>
              <a:t>2017.08.15.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82DD8-4AB6-483D-8B22-02C54B4F091F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54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 t="2362" b="4134"/>
          <a:stretch>
            <a:fillRect/>
          </a:stretch>
        </p:blipFill>
        <p:spPr>
          <a:xfrm>
            <a:off x="-1" y="0"/>
            <a:ext cx="9192396" cy="5715000"/>
          </a:xfrm>
          <a:prstGeom prst="rect">
            <a:avLst/>
          </a:prstGeom>
        </p:spPr>
      </p:pic>
      <p:pic>
        <p:nvPicPr>
          <p:cNvPr id="3" name="Kép 2" descr="1233633980_65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683568" y="193204"/>
            <a:ext cx="476250" cy="952500"/>
          </a:xfrm>
          <a:prstGeom prst="rect">
            <a:avLst/>
          </a:prstGeom>
        </p:spPr>
      </p:pic>
      <p:pic>
        <p:nvPicPr>
          <p:cNvPr id="4" name="Kép 3" descr="1233633977_99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1259632" y="193204"/>
            <a:ext cx="161925" cy="952500"/>
          </a:xfrm>
          <a:prstGeom prst="rect">
            <a:avLst/>
          </a:prstGeom>
        </p:spPr>
      </p:pic>
      <p:pic>
        <p:nvPicPr>
          <p:cNvPr id="5" name="Kép 4" descr="1233633987_79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1547664" y="193204"/>
            <a:ext cx="447675" cy="952500"/>
          </a:xfrm>
          <a:prstGeom prst="rect">
            <a:avLst/>
          </a:prstGeom>
        </p:spPr>
      </p:pic>
      <p:pic>
        <p:nvPicPr>
          <p:cNvPr id="6" name="Kép 5" descr="1233633964_66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2123728" y="193204"/>
            <a:ext cx="295275" cy="952500"/>
          </a:xfrm>
          <a:prstGeom prst="rect">
            <a:avLst/>
          </a:prstGeom>
        </p:spPr>
      </p:pic>
      <p:pic>
        <p:nvPicPr>
          <p:cNvPr id="7" name="Kép 6" descr="1233633989_36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2483768" y="193204"/>
            <a:ext cx="428625" cy="952500"/>
          </a:xfrm>
          <a:prstGeom prst="rect">
            <a:avLst/>
          </a:prstGeom>
        </p:spPr>
      </p:pic>
      <p:pic>
        <p:nvPicPr>
          <p:cNvPr id="8" name="Kép 7" descr="1233633973_50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3059832" y="193204"/>
            <a:ext cx="161925" cy="952500"/>
          </a:xfrm>
          <a:prstGeom prst="rect">
            <a:avLst/>
          </a:prstGeom>
        </p:spPr>
      </p:pic>
      <p:pic>
        <p:nvPicPr>
          <p:cNvPr id="9" name="Kép 8" descr="1233633961_63.gif"/>
          <p:cNvPicPr>
            <a:picLocks noChangeAspect="1"/>
          </p:cNvPicPr>
          <p:nvPr/>
        </p:nvPicPr>
        <p:blipFill>
          <a:blip r:embed="rId10" cstate="print">
            <a:lum contrast="30000"/>
          </a:blip>
          <a:stretch>
            <a:fillRect/>
          </a:stretch>
        </p:blipFill>
        <p:spPr>
          <a:xfrm>
            <a:off x="3347864" y="193204"/>
            <a:ext cx="314325" cy="952500"/>
          </a:xfrm>
          <a:prstGeom prst="rect">
            <a:avLst/>
          </a:prstGeom>
        </p:spPr>
      </p:pic>
      <p:pic>
        <p:nvPicPr>
          <p:cNvPr id="10" name="Kép 9" descr="1233633989_36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3779912" y="193204"/>
            <a:ext cx="428625" cy="952500"/>
          </a:xfrm>
          <a:prstGeom prst="rect">
            <a:avLst/>
          </a:prstGeom>
        </p:spPr>
      </p:pic>
      <p:pic>
        <p:nvPicPr>
          <p:cNvPr id="11" name="Kép 10" descr="1233633964_66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4355976" y="193204"/>
            <a:ext cx="295275" cy="9525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  <p:sndAc>
      <p:stSnd>
        <p:snd r:embed="rId2" name="Gibraltar Song - Maxi Pries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1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tyimages-66406406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722" b="363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uropapointgal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166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CneUJWIAAB_rx.jpg large.jpg"/>
          <p:cNvPicPr>
            <a:picLocks noChangeAspect="1"/>
          </p:cNvPicPr>
          <p:nvPr/>
        </p:nvPicPr>
        <p:blipFill>
          <a:blip r:embed="rId2" cstate="print"/>
          <a:srcRect t="59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a-view-from-above.jpg"/>
          <p:cNvPicPr>
            <a:picLocks noChangeAspect="1"/>
          </p:cNvPicPr>
          <p:nvPr/>
        </p:nvPicPr>
        <p:blipFill>
          <a:blip r:embed="rId2" cstate="print"/>
          <a:srcRect t="645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1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strecho-de-gibralt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 Summi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9125" y="0"/>
            <a:ext cx="912574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gibraltar-cable-car.jpg"/>
          <p:cNvPicPr>
            <a:picLocks noChangeAspect="1"/>
          </p:cNvPicPr>
          <p:nvPr/>
        </p:nvPicPr>
        <p:blipFill>
          <a:blip r:embed="rId2" cstate="print"/>
          <a:srcRect t="7087" b="968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hutterstock_251579464marcin-krzyzak-shutterstock_2500x12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6535" r="3307"/>
          <a:stretch>
            <a:fillRect/>
          </a:stretch>
        </p:blipFill>
        <p:spPr>
          <a:xfrm>
            <a:off x="0" y="-1"/>
            <a:ext cx="9162118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ck-of-Gibraltar-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679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8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9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G_342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354" b="11339"/>
          <a:stretch>
            <a:fillRect/>
          </a:stretch>
        </p:blipFill>
        <p:spPr>
          <a:xfrm>
            <a:off x="0" y="1"/>
            <a:ext cx="9144000" cy="57132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ck-of-Gibraltar-monkeys-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2100" b="1469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-08-12_07h54_20.jpg"/>
          <p:cNvPicPr>
            <a:picLocks noChangeAspect="1"/>
          </p:cNvPicPr>
          <p:nvPr/>
        </p:nvPicPr>
        <p:blipFill>
          <a:blip r:embed="rId2" cstate="print"/>
          <a:srcRect l="422" t="10592" r="4645" b="11149"/>
          <a:stretch>
            <a:fillRect/>
          </a:stretch>
        </p:blipFill>
        <p:spPr>
          <a:xfrm>
            <a:off x="0" y="4566"/>
            <a:ext cx="9144000" cy="571043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303-e1360676991411-1024x589.jpg"/>
          <p:cNvPicPr>
            <a:picLocks noChangeAspect="1"/>
          </p:cNvPicPr>
          <p:nvPr/>
        </p:nvPicPr>
        <p:blipFill>
          <a:blip r:embed="rId2" cstate="print"/>
          <a:srcRect l="2215" r="55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 Viking Sta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TT-May-Gibraltar-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3807" y="0"/>
            <a:ext cx="9136386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 The most expensive yacht in the world 630M belongs to the President of the United Arab Emirates.jpg"/>
          <p:cNvPicPr>
            <a:picLocks noChangeAspect="1"/>
          </p:cNvPicPr>
          <p:nvPr/>
        </p:nvPicPr>
        <p:blipFill>
          <a:blip r:embed="rId2" cstate="print"/>
          <a:srcRect t="637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VKwV0WYAUkfy_.jpg larg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500" b="245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MS-Pickle-16.jpg"/>
          <p:cNvPicPr>
            <a:picLocks noChangeAspect="1"/>
          </p:cNvPicPr>
          <p:nvPr/>
        </p:nvPicPr>
        <p:blipFill>
          <a:blip r:embed="rId2" cstate="print"/>
          <a:srcRect t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_Airport_03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845" r="861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 Airport from the Rock of Gibraltar Great Siege Tunnels CloseUp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runway1920-x-1200.jpg"/>
          <p:cNvPicPr>
            <a:picLocks noChangeAspect="1"/>
          </p:cNvPicPr>
          <p:nvPr/>
        </p:nvPicPr>
        <p:blipFill>
          <a:blip r:embed="rId2" cstate="print"/>
          <a:srcRect l="2768" b="26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runway-1920-x-1200.jpg"/>
          <p:cNvPicPr>
            <a:picLocks noChangeAspect="1"/>
          </p:cNvPicPr>
          <p:nvPr/>
        </p:nvPicPr>
        <p:blipFill>
          <a:blip r:embed="rId2" cstate="print"/>
          <a:srcRect b="26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3_27yl0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96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63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8504" b="787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building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160727555.jpg"/>
          <p:cNvPicPr>
            <a:picLocks noChangeAspect="1"/>
          </p:cNvPicPr>
          <p:nvPr/>
        </p:nvPicPr>
        <p:blipFill>
          <a:blip r:embed="rId2" cstate="print"/>
          <a:srcRect t="6612" b="909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strecho-de-gibraltar-kek-csempes-haz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08-gibraltar-gibraltar-ci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6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P817811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06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10489682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51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ft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 English Village.jpg"/>
          <p:cNvPicPr>
            <a:picLocks noChangeAspect="1"/>
          </p:cNvPicPr>
          <p:nvPr/>
        </p:nvPicPr>
        <p:blipFill>
          <a:blip r:embed="rId2" cstate="print"/>
          <a:srcRect l="4488" r="4961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ck-of-Gibraltar-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817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amgates.jpg"/>
          <p:cNvPicPr>
            <a:picLocks noChangeAspect="1"/>
          </p:cNvPicPr>
          <p:nvPr/>
        </p:nvPicPr>
        <p:blipFill>
          <a:blip r:embed="rId2" cstate="print"/>
          <a:srcRect t="4720" b="11644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ch-in-the-wall-with-telephone-bo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Granada_Gate_Gibraltar.jpg"/>
          <p:cNvPicPr>
            <a:picLocks noChangeAspect="1"/>
          </p:cNvPicPr>
          <p:nvPr/>
        </p:nvPicPr>
        <p:blipFill>
          <a:blip r:embed="rId2" cstate="print"/>
          <a:srcRect b="646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18.jpg"/>
          <p:cNvPicPr>
            <a:picLocks noChangeAspect="1"/>
          </p:cNvPicPr>
          <p:nvPr/>
        </p:nvPicPr>
        <p:blipFill>
          <a:blip r:embed="rId2" cstate="print"/>
          <a:srcRect t="2953" b="2953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uth-bas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280px-Gibraltar_Botanic_Gardens_entrance.jpg"/>
          <p:cNvPicPr>
            <a:picLocks noChangeAspect="1"/>
          </p:cNvPicPr>
          <p:nvPr/>
        </p:nvPicPr>
        <p:blipFill>
          <a:blip r:embed="rId2" cstate="print"/>
          <a:srcRect b="1624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s-over-the-ci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s-running-through-the-ci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qj7UoKXYAEIxW9.jpg large.jpg"/>
          <p:cNvPicPr>
            <a:picLocks noChangeAspect="1"/>
          </p:cNvPicPr>
          <p:nvPr/>
        </p:nvPicPr>
        <p:blipFill>
          <a:blip r:embed="rId2" cstate="print"/>
          <a:srcRect t="59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17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772" b="41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4yGPGXEAEFMzh.jpg large.jpg"/>
          <p:cNvPicPr>
            <a:picLocks noChangeAspect="1"/>
          </p:cNvPicPr>
          <p:nvPr/>
        </p:nvPicPr>
        <p:blipFill>
          <a:blip r:embed="rId2" cstate="print"/>
          <a:srcRect t="59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aya_de_Poniente_(La_Línea_de_la_Concepción)_with_the_Rock_of_Gibraltar_in_the_backgrou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23" b="299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106558850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astside-gibraltar.jpg"/>
          <p:cNvPicPr>
            <a:picLocks noChangeAspect="1"/>
          </p:cNvPicPr>
          <p:nvPr/>
        </p:nvPicPr>
        <p:blipFill>
          <a:blip r:embed="rId2" cstate="print"/>
          <a:srcRect b="418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79158784-2.jpg"/>
          <p:cNvPicPr>
            <a:picLocks noChangeAspect="1"/>
          </p:cNvPicPr>
          <p:nvPr/>
        </p:nvPicPr>
        <p:blipFill>
          <a:blip r:embed="rId2" cstate="print"/>
          <a:srcRect b="467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31664222554_457609f4bb_b.jpg"/>
          <p:cNvPicPr>
            <a:picLocks noChangeAspect="1"/>
          </p:cNvPicPr>
          <p:nvPr/>
        </p:nvPicPr>
        <p:blipFill>
          <a:blip r:embed="rId2" cstate="print"/>
          <a:srcRect b="58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1051" b="5526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braltar-VPN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l="3937" r="610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127357862.jpg"/>
          <p:cNvPicPr>
            <a:picLocks noChangeAspect="1"/>
          </p:cNvPicPr>
          <p:nvPr/>
        </p:nvPicPr>
        <p:blipFill>
          <a:blip r:embed="rId2" cstate="print"/>
          <a:srcRect t="553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50000"/>
          </a:blip>
          <a:stretch>
            <a:fillRect/>
          </a:stretch>
        </p:blipFill>
        <p:spPr>
          <a:xfrm>
            <a:off x="1835696" y="3082850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403648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6</Words>
  <Application>Microsoft Office PowerPoint</Application>
  <PresentationFormat>Diavetítés a képernyőre (16:10 oldalarány)</PresentationFormat>
  <Paragraphs>2</Paragraphs>
  <Slides>57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57</vt:i4>
      </vt:variant>
    </vt:vector>
  </HeadingPairs>
  <TitlesOfParts>
    <vt:vector size="5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37</cp:revision>
  <dcterms:created xsi:type="dcterms:W3CDTF">2017-08-12T07:44:09Z</dcterms:created>
  <dcterms:modified xsi:type="dcterms:W3CDTF">2017-08-15T08:22:27Z</dcterms:modified>
</cp:coreProperties>
</file>