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8" r:id="rId12"/>
    <p:sldId id="269" r:id="rId13"/>
    <p:sldId id="266" r:id="rId14"/>
    <p:sldId id="267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80" r:id="rId25"/>
    <p:sldId id="27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6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520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501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085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199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0182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098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01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696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06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941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871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2745D-458C-409B-900F-3280A1CCA069}" type="datetimeFigureOut">
              <a:rPr lang="fr-FR" smtClean="0"/>
              <a:t>16/08/2017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F8427A-2FAF-4276-A41B-28139848F2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260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69" y="271463"/>
            <a:ext cx="10983516" cy="630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01240" y="2776300"/>
            <a:ext cx="751331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dirty="0" smtClean="0">
                <a:ln/>
                <a:solidFill>
                  <a:schemeClr val="accent4"/>
                </a:solidFill>
              </a:rPr>
              <a:t>Escapade en Albanie</a:t>
            </a:r>
            <a:endParaRPr lang="fr-FR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693920" y="5852160"/>
            <a:ext cx="6355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 sur un texte poétique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Danses Albanie 20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3284756" y="33948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96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  <p:sndAc>
          <p:stSnd>
            <p:snd r:embed="rId4" name="Danses Albanie 2016.wav"/>
          </p:stSnd>
        </p:sndAc>
      </p:transition>
    </mc:Choice>
    <mc:Fallback xmlns="">
      <p:transition spd="slow" advClick="0" advTm="6000">
        <p:split orient="vert"/>
        <p:sndAc>
          <p:stSnd>
            <p:snd r:embed="rId7" name="Danses Albanie 201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5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520" y="335280"/>
            <a:ext cx="6187440" cy="618744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620000" y="1706880"/>
            <a:ext cx="38252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République en Europe du Sud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façade maritime à l’Ouest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 l’Adriatique, au nord de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Grèce.</a:t>
            </a:r>
          </a:p>
          <a:p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Capitale : TIRANA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7729538" y="4829175"/>
            <a:ext cx="37157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et son sélectionnés par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Jackdidier</a:t>
            </a:r>
          </a:p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Texte poétique de Marie Laborde.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732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circle/>
      </p:transition>
    </mc:Choice>
    <mc:Fallback xmlns="">
      <p:transition spd="slow" advClick="0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840" y="247486"/>
            <a:ext cx="9707880" cy="6351434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392680" y="701040"/>
            <a:ext cx="6111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L’Albanie est un magnifique pays,</a:t>
            </a:r>
          </a:p>
          <a:p>
            <a:r>
              <a:rPr lang="fr-FR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Une grande chaîne montagneuse l’embellit.</a:t>
            </a:r>
            <a:endParaRPr lang="fr-FR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0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84" y="335280"/>
            <a:ext cx="11028276" cy="6224945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9083040" y="5806440"/>
            <a:ext cx="195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Lukova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28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randomBar dir="vert"/>
      </p:transition>
    </mc:Choice>
    <mc:Fallback xmlns="">
      <p:transition spd="slow" advClick="0" advTm="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20" y="251348"/>
            <a:ext cx="9692640" cy="6334934"/>
          </a:xfrm>
          <a:prstGeom prst="rect">
            <a:avLst/>
          </a:prstGeom>
          <a:ln>
            <a:solidFill>
              <a:srgbClr val="FFC0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590800" y="5516880"/>
            <a:ext cx="6156960" cy="830997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offre à son décor de la roche crayeuse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Parfois teintée de dorures harmonieuses.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878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heel spokes="1"/>
      </p:transition>
    </mc:Choice>
    <mc:Fallback xmlns="">
      <p:transition spd="slow" advClick="0" advTm="7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40" y="176882"/>
            <a:ext cx="9784080" cy="640228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44040" y="5791200"/>
            <a:ext cx="2834640" cy="40011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Amphithéâtre de Butrint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37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60" y="249269"/>
            <a:ext cx="9768840" cy="6329077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758440" y="5577840"/>
            <a:ext cx="6446520" cy="83099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Dans les gorges l’eau calme d’un bleu soutenu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Chemine entre les monts et la végétation drue.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08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713" y="126648"/>
            <a:ext cx="4957762" cy="6545614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31209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" y="451104"/>
            <a:ext cx="10687720" cy="5980176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703320" y="807720"/>
            <a:ext cx="6934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fresque d’un mélange bleuet, blanc et vert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Etale sa beauté sous un ciel azuré clair.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67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467" y="716280"/>
            <a:ext cx="10063786" cy="55168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077200" y="551688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Apollonie (ruines)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01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20" y="389677"/>
            <a:ext cx="9738360" cy="61193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148840" y="5440680"/>
            <a:ext cx="6644640" cy="83099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mer turquoise lèche le sable granuleux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Et caresse amoureusement des rivages rocheux.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30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hecker/>
      </p:transition>
    </mc:Choice>
    <mc:Fallback xmlns="">
      <p:transition spd="slow" advClick="0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125" y="457199"/>
            <a:ext cx="9353995" cy="6002147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654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ipe/>
      </p:transition>
    </mc:Choice>
    <mc:Fallback xmlns="">
      <p:transition spd="slow" advClick="0" advTm="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903" y="594360"/>
            <a:ext cx="9056505" cy="437388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813560" y="4282440"/>
            <a:ext cx="1783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 Ohrid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468880" y="5090160"/>
            <a:ext cx="7543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lac entouré d’une forêt sombre et épaisse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Exhibe son eau obscurcie et la berge avec délicatesse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Ceinture la rive d’or éclatant pour enluminer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Le tableau divinement, allant dans l’eau se mirer.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9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1000">
        <p14:glitter pattern="hexagon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34" y="640080"/>
            <a:ext cx="10629900" cy="5669280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77636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7960" y="398780"/>
            <a:ext cx="4851400" cy="616566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6644640" y="2346960"/>
            <a:ext cx="4724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retrouve des sortes de calanques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sable immaculé</a:t>
            </a:r>
          </a:p>
          <a:p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 les récifs vallonnés blancs, jaunes ou ambrés.</a:t>
            </a:r>
          </a:p>
        </p:txBody>
      </p:sp>
    </p:spTree>
    <p:extLst>
      <p:ext uri="{BB962C8B-B14F-4D97-AF65-F5344CB8AC3E}">
        <p14:creationId xmlns:p14="http://schemas.microsoft.com/office/powerpoint/2010/main" val="3913686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500" advClick="0" advTm="7000">
        <p15:prstTrans prst="peelOff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44" y="426720"/>
            <a:ext cx="10335555" cy="596548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64140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0" y="308610"/>
            <a:ext cx="9067800" cy="629793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346960" y="5471160"/>
            <a:ext cx="7421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de ces écrins magiques recèle des plagettes rosées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Est-ce l’effet du couchant, car la pierre s’en est teintée.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240" y="389677"/>
            <a:ext cx="9113520" cy="60786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066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0" y="267772"/>
            <a:ext cx="9428450" cy="6288701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362200" y="5074920"/>
            <a:ext cx="8138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L’intérieur du pays est vert et le relief pittoresque</a:t>
            </a:r>
          </a:p>
          <a:p>
            <a:r>
              <a:rPr lang="fr-FR" sz="24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S’enjolive de falaises grises cernées de blanches arabesques.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338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wipe/>
      </p:transition>
    </mc:Choice>
    <mc:Fallback xmlns="">
      <p:transition spd="slow" advClick="0" advTm="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272" y="411480"/>
            <a:ext cx="9363456" cy="603504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37360" y="5913120"/>
            <a:ext cx="2575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Tirana la capitale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86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14:reveal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90066"/>
            <a:ext cx="9466172" cy="6341595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225040" y="655320"/>
            <a:ext cx="77114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soleil blafard dans l’horizon lumineux enflammé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Quitte son coussin jaune pour doucement se poser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Sur la longue bande du traversin écarlate</a:t>
            </a:r>
          </a:p>
          <a:p>
            <a:r>
              <a:rPr lang="fr-FR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Au-dessus du niveau argenté de la mer qui miroite.</a:t>
            </a:r>
            <a:endParaRPr lang="fr-FR" sz="24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6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040" y="318596"/>
            <a:ext cx="9352250" cy="6237877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336280" y="5882640"/>
            <a:ext cx="1920240" cy="415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Muséum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8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wheel spokes="1"/>
      </p:transition>
    </mc:Choice>
    <mc:Fallback xmlns="">
      <p:transition spd="slow" advClick="0" advTm="5000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18" y="532780"/>
            <a:ext cx="5138030" cy="34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022" y="2880360"/>
            <a:ext cx="5133208" cy="34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883918" y="4785360"/>
            <a:ext cx="45720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Ruines du Château Rozafa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et de Byllis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848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4" y="184150"/>
            <a:ext cx="9782175" cy="65214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9272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circle/>
      </p:transition>
    </mc:Choice>
    <mc:Fallback xmlns="">
      <p:transition spd="slow" advClick="0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414" y="817244"/>
            <a:ext cx="5470017" cy="390715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33600" y="5090160"/>
            <a:ext cx="8793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Avec le drapeau national de l’Albanie se termine ce document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réalisé avec des images du net pour décorer un texte plein de</a:t>
            </a:r>
          </a:p>
          <a:p>
            <a:r>
              <a:rPr lang="fr-F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poésie que la beauté des sites a inspiré à </a:t>
            </a:r>
            <a:r>
              <a:rPr lang="fr-FR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Marie Laborde.</a:t>
            </a:r>
            <a:endParaRPr lang="fr-FR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286000" y="300038"/>
            <a:ext cx="73009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/>
              <a:t>Musique de danse Albanaise et, clichés du net choisis par Jackdidier</a:t>
            </a:r>
            <a:endParaRPr lang="fr-FR" sz="2000" i="1" dirty="0"/>
          </a:p>
        </p:txBody>
      </p:sp>
    </p:spTree>
    <p:extLst>
      <p:ext uri="{BB962C8B-B14F-4D97-AF65-F5344CB8AC3E}">
        <p14:creationId xmlns:p14="http://schemas.microsoft.com/office/powerpoint/2010/main" val="424588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randomBar dir="vert"/>
      </p:transition>
    </mc:Choice>
    <mc:Fallback xmlns="">
      <p:transition spd="slow" advClick="0" advTm="1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332</Words>
  <Application>Microsoft Office PowerPoint</Application>
  <PresentationFormat>Grand écran</PresentationFormat>
  <Paragraphs>51</Paragraphs>
  <Slides>25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Didier Myriam</cp:lastModifiedBy>
  <cp:revision>19</cp:revision>
  <dcterms:created xsi:type="dcterms:W3CDTF">2017-08-13T16:10:44Z</dcterms:created>
  <dcterms:modified xsi:type="dcterms:W3CDTF">2017-08-16T12:14:44Z</dcterms:modified>
</cp:coreProperties>
</file>