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8" r:id="rId4"/>
    <p:sldId id="260" r:id="rId5"/>
    <p:sldId id="259" r:id="rId6"/>
    <p:sldId id="261" r:id="rId7"/>
    <p:sldId id="274" r:id="rId8"/>
    <p:sldId id="263" r:id="rId9"/>
    <p:sldId id="265" r:id="rId10"/>
    <p:sldId id="264" r:id="rId11"/>
    <p:sldId id="266" r:id="rId12"/>
    <p:sldId id="285" r:id="rId13"/>
    <p:sldId id="267" r:id="rId14"/>
    <p:sldId id="268" r:id="rId15"/>
    <p:sldId id="269" r:id="rId16"/>
    <p:sldId id="270" r:id="rId17"/>
    <p:sldId id="277" r:id="rId18"/>
    <p:sldId id="279" r:id="rId19"/>
    <p:sldId id="278" r:id="rId20"/>
    <p:sldId id="281" r:id="rId21"/>
    <p:sldId id="283" r:id="rId22"/>
    <p:sldId id="284" r:id="rId23"/>
  </p:sldIdLst>
  <p:sldSz cx="9144000" cy="5715000" type="screen16x10"/>
  <p:notesSz cx="6858000" cy="9144000"/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ZhzVMWXkmk2nwY4xM2yu4g==" hashData="hNxXrVXd3nJyX8jLfkhE2MCaSv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312" y="-96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F3A25F-DAE2-47B1-A3D2-E790B7D09663}" type="datetimeFigureOut">
              <a:rPr lang="nl-BE" smtClean="0"/>
              <a:pPr/>
              <a:t>2/05/2014</a:t>
            </a:fld>
            <a:endParaRPr lang="nl-BE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685800"/>
            <a:ext cx="54864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BE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92873B-063D-46D1-A4A6-A5DF7B5C0811}" type="slidenum">
              <a:rPr lang="nl-BE" smtClean="0"/>
              <a:pPr/>
              <a:t>‹nr.›</a:t>
            </a:fld>
            <a:endParaRPr 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873B-063D-46D1-A4A6-A5DF7B5C0811}" type="slidenum">
              <a:rPr lang="nl-BE" smtClean="0"/>
              <a:pPr/>
              <a:t>2</a:t>
            </a:fld>
            <a:endParaRPr lang="nl-BE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nl-BE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873B-063D-46D1-A4A6-A5DF7B5C0811}" type="slidenum">
              <a:rPr lang="nl-BE" smtClean="0"/>
              <a:pPr/>
              <a:t>15</a:t>
            </a:fld>
            <a:endParaRPr lang="nl-B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nl-NL" smtClean="0"/>
              <a:t>Klik om het opmaakprofiel van de modelondertitel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F1E41-0346-470D-B0A3-52DD1BE26CB7}" type="datetimeFigureOut">
              <a:rPr lang="nl-BE" smtClean="0"/>
              <a:pPr/>
              <a:t>2/05/2014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6881-88BD-4CDA-9AD8-F94BB9384CAC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F1E41-0346-470D-B0A3-52DD1BE26CB7}" type="datetimeFigureOut">
              <a:rPr lang="nl-BE" smtClean="0"/>
              <a:pPr/>
              <a:t>2/05/2014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6881-88BD-4CDA-9AD8-F94BB9384CAC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F1E41-0346-470D-B0A3-52DD1BE26CB7}" type="datetimeFigureOut">
              <a:rPr lang="nl-BE" smtClean="0"/>
              <a:pPr/>
              <a:t>2/05/2014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6881-88BD-4CDA-9AD8-F94BB9384CAC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F1E41-0346-470D-B0A3-52DD1BE26CB7}" type="datetimeFigureOut">
              <a:rPr lang="nl-BE" smtClean="0"/>
              <a:pPr/>
              <a:t>2/05/2014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6881-88BD-4CDA-9AD8-F94BB9384CAC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F1E41-0346-470D-B0A3-52DD1BE26CB7}" type="datetimeFigureOut">
              <a:rPr lang="nl-BE" smtClean="0"/>
              <a:pPr/>
              <a:t>2/05/2014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6881-88BD-4CDA-9AD8-F94BB9384CAC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F1E41-0346-470D-B0A3-52DD1BE26CB7}" type="datetimeFigureOut">
              <a:rPr lang="nl-BE" smtClean="0"/>
              <a:pPr/>
              <a:t>2/05/2014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6881-88BD-4CDA-9AD8-F94BB9384CAC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F1E41-0346-470D-B0A3-52DD1BE26CB7}" type="datetimeFigureOut">
              <a:rPr lang="nl-BE" smtClean="0"/>
              <a:pPr/>
              <a:t>2/05/2014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6881-88BD-4CDA-9AD8-F94BB9384CAC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F1E41-0346-470D-B0A3-52DD1BE26CB7}" type="datetimeFigureOut">
              <a:rPr lang="nl-BE" smtClean="0"/>
              <a:pPr/>
              <a:t>2/05/2014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6881-88BD-4CDA-9AD8-F94BB9384CAC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nl-NL" smtClean="0"/>
              <a:t>Klik op het pictogram als u een afbeelding wilt toevoegen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F1E41-0346-470D-B0A3-52DD1BE26CB7}" type="datetimeFigureOut">
              <a:rPr lang="nl-BE" smtClean="0"/>
              <a:pPr/>
              <a:t>2/05/2014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6881-88BD-4CDA-9AD8-F94BB9384CAC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F1E41-0346-470D-B0A3-52DD1BE26CB7}" type="datetimeFigureOut">
              <a:rPr lang="nl-BE" smtClean="0"/>
              <a:pPr/>
              <a:t>2/05/2014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6881-88BD-4CDA-9AD8-F94BB9384CAC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F1E41-0346-470D-B0A3-52DD1BE26CB7}" type="datetimeFigureOut">
              <a:rPr lang="nl-BE" smtClean="0"/>
              <a:pPr/>
              <a:t>2/05/2014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26881-88BD-4CDA-9AD8-F94BB9384CAC}" type="slidenum">
              <a:rPr lang="nl-BE" smtClean="0"/>
              <a:pPr/>
              <a:t>‹nr.›</a:t>
            </a:fld>
            <a:endParaRPr lang="nl-BE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 smtClean="0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F1E41-0346-470D-B0A3-52DD1BE26CB7}" type="datetimeFigureOut">
              <a:rPr lang="nl-BE" smtClean="0"/>
              <a:pPr/>
              <a:t>2/05/2014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26881-88BD-4CDA-9AD8-F94BB9384CAC}" type="slidenum">
              <a:rPr lang="nl-BE" smtClean="0"/>
              <a:pPr/>
              <a:t>‹nr.›</a:t>
            </a:fld>
            <a:endParaRPr lang="nl-B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gif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6.png"/><Relationship Id="rId5" Type="http://schemas.openxmlformats.org/officeDocument/2006/relationships/hyperlink" Target="http://blog.seniorennet.be/diana/" TargetMode="External"/><Relationship Id="rId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 descr="wolken_1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11" name="Tekstvak 10"/>
          <p:cNvSpPr txBox="1"/>
          <p:nvPr/>
        </p:nvSpPr>
        <p:spPr>
          <a:xfrm>
            <a:off x="3563888" y="24974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2000" dirty="0" smtClean="0">
                <a:solidFill>
                  <a:schemeClr val="bg1"/>
                </a:solidFill>
                <a:latin typeface="FrankRuehl" pitchFamily="34" charset="-79"/>
                <a:cs typeface="FrankRuehl" pitchFamily="34" charset="-79"/>
              </a:rPr>
              <a:t>     </a:t>
            </a:r>
            <a:r>
              <a:rPr lang="nl-BE" sz="2000" dirty="0" err="1" smtClean="0">
                <a:solidFill>
                  <a:schemeClr val="bg1"/>
                </a:solidFill>
                <a:latin typeface="FrankRuehl" pitchFamily="34" charset="-79"/>
                <a:cs typeface="FrankRuehl" pitchFamily="34" charset="-79"/>
              </a:rPr>
              <a:t>If</a:t>
            </a:r>
            <a:r>
              <a:rPr lang="nl-BE" sz="2000" dirty="0" smtClean="0">
                <a:solidFill>
                  <a:schemeClr val="bg1"/>
                </a:solidFill>
                <a:latin typeface="FrankRuehl" pitchFamily="34" charset="-79"/>
                <a:cs typeface="FrankRuehl" pitchFamily="34" charset="-79"/>
              </a:rPr>
              <a:t> I </a:t>
            </a:r>
            <a:r>
              <a:rPr lang="nl-BE" sz="2000" dirty="0" err="1" smtClean="0">
                <a:solidFill>
                  <a:schemeClr val="bg1"/>
                </a:solidFill>
                <a:latin typeface="FrankRuehl" pitchFamily="34" charset="-79"/>
                <a:cs typeface="FrankRuehl" pitchFamily="34" charset="-79"/>
              </a:rPr>
              <a:t>can</a:t>
            </a:r>
            <a:r>
              <a:rPr lang="nl-BE" sz="2000" dirty="0" smtClean="0">
                <a:solidFill>
                  <a:schemeClr val="bg1"/>
                </a:solidFill>
                <a:latin typeface="FrankRuehl" pitchFamily="34" charset="-79"/>
                <a:cs typeface="FrankRuehl" pitchFamily="34" charset="-79"/>
              </a:rPr>
              <a:t> </a:t>
            </a:r>
            <a:r>
              <a:rPr lang="nl-BE" sz="2000" dirty="0" err="1" smtClean="0">
                <a:solidFill>
                  <a:schemeClr val="bg1"/>
                </a:solidFill>
                <a:latin typeface="FrankRuehl" pitchFamily="34" charset="-79"/>
                <a:cs typeface="FrankRuehl" pitchFamily="34" charset="-79"/>
              </a:rPr>
              <a:t>Dream</a:t>
            </a:r>
            <a:endParaRPr lang="nl-BE" sz="2000" dirty="0" smtClean="0">
              <a:solidFill>
                <a:schemeClr val="bg1"/>
              </a:solidFill>
              <a:latin typeface="FrankRuehl" pitchFamily="34" charset="-79"/>
              <a:cs typeface="FrankRuehl" pitchFamily="34" charset="-79"/>
            </a:endParaRPr>
          </a:p>
          <a:p>
            <a:r>
              <a:rPr lang="nl-BE" sz="2000" dirty="0" err="1" smtClean="0">
                <a:solidFill>
                  <a:schemeClr val="bg1"/>
                </a:solidFill>
                <a:latin typeface="FrankRuehl" pitchFamily="34" charset="-79"/>
                <a:cs typeface="FrankRuehl" pitchFamily="34" charset="-79"/>
              </a:rPr>
              <a:t>Powerpoint</a:t>
            </a:r>
            <a:r>
              <a:rPr lang="nl-BE" sz="2000" dirty="0" smtClean="0">
                <a:solidFill>
                  <a:schemeClr val="bg1"/>
                </a:solidFill>
                <a:latin typeface="FrankRuehl" pitchFamily="34" charset="-79"/>
                <a:cs typeface="FrankRuehl" pitchFamily="34" charset="-79"/>
              </a:rPr>
              <a:t> Diana</a:t>
            </a:r>
            <a:endParaRPr lang="nl-BE" sz="2000" dirty="0">
              <a:solidFill>
                <a:schemeClr val="bg1"/>
              </a:solidFill>
              <a:latin typeface="FrankRuehl" pitchFamily="34" charset="-79"/>
              <a:cs typeface="FrankRuehl" pitchFamily="34" charset="-79"/>
            </a:endParaRPr>
          </a:p>
        </p:txBody>
      </p:sp>
      <p:sp>
        <p:nvSpPr>
          <p:cNvPr id="12" name="Tekstvak 11"/>
          <p:cNvSpPr txBox="1"/>
          <p:nvPr/>
        </p:nvSpPr>
        <p:spPr>
          <a:xfrm>
            <a:off x="395536" y="5089749"/>
            <a:ext cx="324036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err="1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By</a:t>
            </a:r>
            <a:r>
              <a:rPr lang="nl-BE" sz="14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– Celine Dion &amp; Elvis Presley</a:t>
            </a:r>
            <a:endParaRPr lang="nl-BE" sz="14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3" name="Afbeelding 12" descr="duiven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843808" y="769268"/>
            <a:ext cx="3257550" cy="1257300"/>
          </a:xfrm>
          <a:prstGeom prst="rect">
            <a:avLst/>
          </a:prstGeom>
        </p:spPr>
      </p:pic>
      <p:pic>
        <p:nvPicPr>
          <p:cNvPr id="19" name="Afbeelding 18" descr="0.png"/>
          <p:cNvPicPr>
            <a:picLocks noChangeAspect="1"/>
          </p:cNvPicPr>
          <p:nvPr/>
        </p:nvPicPr>
        <p:blipFill>
          <a:blip r:embed="rId5" cstate="print">
            <a:lum bright="-10000" contrast="-10000"/>
          </a:blip>
          <a:stretch>
            <a:fillRect/>
          </a:stretch>
        </p:blipFill>
        <p:spPr>
          <a:xfrm>
            <a:off x="4572000" y="2785492"/>
            <a:ext cx="4357093" cy="3251941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21" name="Afbeelding 20" descr="copyright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635896" y="2569468"/>
            <a:ext cx="216024" cy="216024"/>
          </a:xfrm>
          <a:prstGeom prst="ellipse">
            <a:avLst/>
          </a:prstGeom>
        </p:spPr>
      </p:pic>
      <p:sp>
        <p:nvSpPr>
          <p:cNvPr id="9" name="Rechthoek 8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9000">
    <p:sndAc>
      <p:stSnd>
        <p:snd r:embed="rId2" name="Ingekorte celine_dion-if_i_can_dream_(duet_with_elvis_presley)-tosk (1) (mp3cut.net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wolken_15.jpg"/>
          <p:cNvPicPr>
            <a:picLocks noChangeAspect="1"/>
          </p:cNvPicPr>
          <p:nvPr/>
        </p:nvPicPr>
        <p:blipFill>
          <a:blip r:embed="rId3" cstate="print">
            <a:lum bright="-2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8" name="Afbeelding 7" descr="wolken_15.jpg"/>
          <p:cNvPicPr>
            <a:picLocks noChangeAspect="1"/>
          </p:cNvPicPr>
          <p:nvPr/>
        </p:nvPicPr>
        <p:blipFill>
          <a:blip r:embed="rId3" cstate="print">
            <a:lum brigh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7" name="Afbeelding 6" descr="oie_2313115kWR8mH3W.png"/>
          <p:cNvPicPr>
            <a:picLocks noChangeAspect="1"/>
          </p:cNvPicPr>
          <p:nvPr/>
        </p:nvPicPr>
        <p:blipFill>
          <a:blip r:embed="rId4" cstate="print">
            <a:lum bright="-10000" contrast="-10000"/>
          </a:blip>
          <a:stretch>
            <a:fillRect/>
          </a:stretch>
        </p:blipFill>
        <p:spPr>
          <a:xfrm>
            <a:off x="179512" y="2713484"/>
            <a:ext cx="4357093" cy="3251941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6" name="Tekstvak 5"/>
          <p:cNvSpPr txBox="1"/>
          <p:nvPr/>
        </p:nvSpPr>
        <p:spPr>
          <a:xfrm>
            <a:off x="4644008" y="5161756"/>
            <a:ext cx="42484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Er moeten ergens lichten </a:t>
            </a:r>
            <a:r>
              <a:rPr lang="nl-BE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branden </a:t>
            </a:r>
            <a:r>
              <a:rPr lang="nl-BE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die helderder </a:t>
            </a:r>
            <a:r>
              <a:rPr lang="nl-BE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zijn.</a:t>
            </a:r>
            <a:endParaRPr lang="nl-BE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Afbeelding 8" descr="wolken_15.jpg"/>
          <p:cNvPicPr>
            <a:picLocks noChangeAspect="1"/>
          </p:cNvPicPr>
          <p:nvPr/>
        </p:nvPicPr>
        <p:blipFill>
          <a:blip r:embed="rId2" cstate="print">
            <a:lum bright="30000"/>
          </a:blip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4" name="Afbeelding 3" descr="vogels1%20(1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44208" y="1273324"/>
            <a:ext cx="1276350" cy="942975"/>
          </a:xfrm>
          <a:prstGeom prst="rect">
            <a:avLst/>
          </a:prstGeom>
          <a:effectLst/>
        </p:spPr>
      </p:pic>
      <p:pic>
        <p:nvPicPr>
          <p:cNvPr id="5" name="Afbeelding 4" descr="vogels1%20(1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2411760" y="1273324"/>
            <a:ext cx="1276350" cy="942975"/>
          </a:xfrm>
          <a:prstGeom prst="rect">
            <a:avLst/>
          </a:prstGeom>
          <a:effectLst/>
        </p:spPr>
      </p:pic>
      <p:pic>
        <p:nvPicPr>
          <p:cNvPr id="7" name="Afbeelding 6" descr="0.png"/>
          <p:cNvPicPr>
            <a:picLocks noChangeAspect="1"/>
          </p:cNvPicPr>
          <p:nvPr/>
        </p:nvPicPr>
        <p:blipFill>
          <a:blip r:embed="rId4" cstate="print">
            <a:lum bright="-10000" contrast="-10000"/>
          </a:blip>
          <a:stretch>
            <a:fillRect/>
          </a:stretch>
        </p:blipFill>
        <p:spPr>
          <a:xfrm>
            <a:off x="4572000" y="2785492"/>
            <a:ext cx="4357093" cy="3251941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6" name="Tekstvak 5"/>
          <p:cNvSpPr txBox="1"/>
          <p:nvPr/>
        </p:nvSpPr>
        <p:spPr>
          <a:xfrm>
            <a:off x="179512" y="5161756"/>
            <a:ext cx="471601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Er moeten vogels hoger vliegen in een hemel die blauwer is.</a:t>
            </a:r>
            <a:endParaRPr lang="nl-BE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868 -0.00416 C -0.25868 0.04917 -0.23611 0.09028 -0.20833 0.09028 C -0.17986 0.09028 -0.15729 0.04917 -0.15729 -0.00416 C -0.15729 -0.05805 -0.1342 -0.09861 -0.10573 -0.09861 C -0.0783 -0.09861 -0.05503 -0.05805 -0.05503 -0.00416 " pathEditMode="relative" rAng="0" ptsTypes="fffff">
                                      <p:cBhvr>
                                        <p:cTn id="8" dur="5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3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6181 -0.00416 C -0.06181 0.05195 -0.03455 0.095 -0.00139 0.095 C 0.03281 0.095 0.06024 0.05195 0.06024 -0.00416 C 0.06024 -0.06027 0.0875 -0.10333 0.1217 -0.10333 C 0.15486 -0.10333 0.18229 -0.06027 0.18229 -0.00416 " pathEditMode="relative" rAng="0" ptsTypes="fffff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Afbeelding 11" descr="Afbeelding1ffff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  <p:sp>
        <p:nvSpPr>
          <p:cNvPr id="4" name="Tekstvak 3"/>
          <p:cNvSpPr txBox="1"/>
          <p:nvPr/>
        </p:nvSpPr>
        <p:spPr>
          <a:xfrm>
            <a:off x="5220072" y="5017740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smtClean="0">
                <a:solidFill>
                  <a:schemeClr val="bg1"/>
                </a:solidFill>
              </a:rPr>
              <a:t>Als ik kan dromen van een beter land</a:t>
            </a:r>
          </a:p>
          <a:p>
            <a:r>
              <a:rPr lang="nl-BE" sz="1400" dirty="0" smtClean="0">
                <a:solidFill>
                  <a:schemeClr val="bg1"/>
                </a:solidFill>
              </a:rPr>
              <a:t>waar al mijn broeders hand in hand lopen,</a:t>
            </a:r>
            <a:endParaRPr lang="nl-BE" sz="1400" dirty="0">
              <a:solidFill>
                <a:schemeClr val="bg1"/>
              </a:solidFill>
            </a:endParaRPr>
          </a:p>
        </p:txBody>
      </p:sp>
      <p:sp>
        <p:nvSpPr>
          <p:cNvPr id="5" name="Rechthoek 4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 descr="pessoas_maos_dad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  <p:pic>
        <p:nvPicPr>
          <p:cNvPr id="5" name="Afbeelding 4" descr="pessoas_maos_dad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  <p:sp>
        <p:nvSpPr>
          <p:cNvPr id="6" name="Tekstvak 5"/>
          <p:cNvSpPr txBox="1"/>
          <p:nvPr/>
        </p:nvSpPr>
        <p:spPr>
          <a:xfrm>
            <a:off x="6084168" y="1993404"/>
            <a:ext cx="864096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dirty="0" smtClean="0">
                <a:solidFill>
                  <a:schemeClr val="bg1"/>
                </a:solidFill>
                <a:latin typeface="Freestyle Script" pitchFamily="66" charset="0"/>
              </a:rPr>
              <a:t>Diana </a:t>
            </a:r>
            <a:r>
              <a:rPr lang="nl-BE" sz="1200" dirty="0" err="1" smtClean="0">
                <a:solidFill>
                  <a:schemeClr val="bg1"/>
                </a:solidFill>
                <a:latin typeface="Freestyle Script" pitchFamily="66" charset="0"/>
              </a:rPr>
              <a:t>pps</a:t>
            </a:r>
            <a:endParaRPr lang="nl-BE" sz="1200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sp>
        <p:nvSpPr>
          <p:cNvPr id="7" name="Tekstvak 6"/>
          <p:cNvSpPr txBox="1"/>
          <p:nvPr/>
        </p:nvSpPr>
        <p:spPr>
          <a:xfrm>
            <a:off x="3419872" y="5017740"/>
            <a:ext cx="3600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smtClean="0">
                <a:solidFill>
                  <a:schemeClr val="bg1"/>
                </a:solidFill>
              </a:rPr>
              <a:t>Als ik kan dromen van een beter land</a:t>
            </a:r>
          </a:p>
          <a:p>
            <a:r>
              <a:rPr lang="nl-BE" sz="1400" dirty="0" smtClean="0">
                <a:solidFill>
                  <a:schemeClr val="bg1"/>
                </a:solidFill>
              </a:rPr>
              <a:t>waar al mijn broeders hand in hand lopen,</a:t>
            </a:r>
            <a:endParaRPr lang="nl-BE" sz="1400" dirty="0">
              <a:solidFill>
                <a:schemeClr val="bg1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 descr="sunsetwithmoonx600.jpg"/>
          <p:cNvPicPr>
            <a:picLocks noChangeAspect="1"/>
          </p:cNvPicPr>
          <p:nvPr/>
        </p:nvPicPr>
        <p:blipFill>
          <a:blip r:embed="rId2" cstate="print">
            <a:lum bright="-20000" contrast="-20000"/>
          </a:blip>
          <a:srcRect r="5901" b="7161"/>
          <a:stretch>
            <a:fillRect/>
          </a:stretch>
        </p:blipFill>
        <p:spPr>
          <a:xfrm flipH="1">
            <a:off x="0" y="0"/>
            <a:ext cx="9144000" cy="5715000"/>
          </a:xfrm>
          <a:prstGeom prst="rect">
            <a:avLst/>
          </a:prstGeom>
        </p:spPr>
      </p:pic>
      <p:pic>
        <p:nvPicPr>
          <p:cNvPr id="9" name="Afbeelding 8" descr="oie_2922029UGPeRLIm.png"/>
          <p:cNvPicPr>
            <a:picLocks noChangeAspect="1"/>
          </p:cNvPicPr>
          <p:nvPr/>
        </p:nvPicPr>
        <p:blipFill>
          <a:blip r:embed="rId3" cstate="print">
            <a:lum bright="-10000" contrast="-10000"/>
          </a:blip>
          <a:srcRect b="10746"/>
          <a:stretch>
            <a:fillRect/>
          </a:stretch>
        </p:blipFill>
        <p:spPr>
          <a:xfrm>
            <a:off x="1115616" y="265212"/>
            <a:ext cx="3456384" cy="5718488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7" name="Tekstvak 6"/>
          <p:cNvSpPr txBox="1"/>
          <p:nvPr/>
        </p:nvSpPr>
        <p:spPr>
          <a:xfrm>
            <a:off x="3131840" y="5017740"/>
            <a:ext cx="60121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smtClean="0">
                <a:solidFill>
                  <a:schemeClr val="bg1"/>
                </a:solidFill>
              </a:rPr>
              <a:t>vertel me dan waarom, oh waarom, oh waarom kan mijn droom niet uitkomen?</a:t>
            </a:r>
          </a:p>
          <a:p>
            <a:r>
              <a:rPr lang="nl-BE" sz="1400" dirty="0" smtClean="0">
                <a:solidFill>
                  <a:schemeClr val="bg1"/>
                </a:solidFill>
              </a:rPr>
              <a:t>Oh waarom, oh waarom. </a:t>
            </a:r>
            <a:endParaRPr lang="nl-BE" sz="1400" dirty="0">
              <a:solidFill>
                <a:schemeClr val="bg1"/>
              </a:solidFill>
            </a:endParaRPr>
          </a:p>
        </p:txBody>
      </p:sp>
      <p:pic>
        <p:nvPicPr>
          <p:cNvPr id="12" name="Afbeelding 11" descr="e73fB3v24iKWeoeS5rx_P_pWpE8.png"/>
          <p:cNvPicPr>
            <a:picLocks noChangeAspect="1"/>
          </p:cNvPicPr>
          <p:nvPr/>
        </p:nvPicPr>
        <p:blipFill>
          <a:blip r:embed="rId4" cstate="print">
            <a:lum bright="-20000"/>
          </a:blip>
          <a:stretch>
            <a:fillRect/>
          </a:stretch>
        </p:blipFill>
        <p:spPr>
          <a:xfrm flipH="1">
            <a:off x="0" y="1256516"/>
            <a:ext cx="2843808" cy="4458484"/>
          </a:xfrm>
          <a:prstGeom prst="rect">
            <a:avLst/>
          </a:prstGeom>
        </p:spPr>
      </p:pic>
      <p:sp>
        <p:nvSpPr>
          <p:cNvPr id="15" name="Tekstvak 14"/>
          <p:cNvSpPr txBox="1"/>
          <p:nvPr/>
        </p:nvSpPr>
        <p:spPr>
          <a:xfrm>
            <a:off x="4932040" y="1057300"/>
            <a:ext cx="864096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dirty="0" smtClean="0">
                <a:solidFill>
                  <a:schemeClr val="bg1"/>
                </a:solidFill>
                <a:latin typeface="Freestyle Script" pitchFamily="66" charset="0"/>
              </a:rPr>
              <a:t>Diana </a:t>
            </a:r>
            <a:r>
              <a:rPr lang="nl-BE" sz="1200" dirty="0" err="1" smtClean="0">
                <a:solidFill>
                  <a:schemeClr val="bg1"/>
                </a:solidFill>
                <a:latin typeface="Freestyle Script" pitchFamily="66" charset="0"/>
              </a:rPr>
              <a:t>pps</a:t>
            </a:r>
            <a:endParaRPr lang="nl-BE" sz="1200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sp>
        <p:nvSpPr>
          <p:cNvPr id="11" name="Tekstvak 10"/>
          <p:cNvSpPr txBox="1"/>
          <p:nvPr/>
        </p:nvSpPr>
        <p:spPr>
          <a:xfrm>
            <a:off x="0" y="3937620"/>
            <a:ext cx="864096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dirty="0" smtClean="0">
                <a:solidFill>
                  <a:schemeClr val="bg1"/>
                </a:solidFill>
                <a:latin typeface="Freestyle Script" pitchFamily="66" charset="0"/>
              </a:rPr>
              <a:t>Diana </a:t>
            </a:r>
            <a:r>
              <a:rPr lang="nl-BE" sz="1200" dirty="0" err="1" smtClean="0">
                <a:solidFill>
                  <a:schemeClr val="bg1"/>
                </a:solidFill>
                <a:latin typeface="Freestyle Script" pitchFamily="66" charset="0"/>
              </a:rPr>
              <a:t>pps</a:t>
            </a:r>
            <a:endParaRPr lang="nl-BE" sz="1200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1" grpId="0"/>
      <p:bldP spid="11" grpId="1"/>
      <p:bldP spid="1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Afbeelding 4" descr="148975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  <p:pic>
        <p:nvPicPr>
          <p:cNvPr id="6" name="Afbeelding 5" descr="148975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5715000"/>
          </a:xfrm>
          <a:prstGeom prst="rect">
            <a:avLst/>
          </a:prstGeom>
        </p:spPr>
      </p:pic>
      <p:sp>
        <p:nvSpPr>
          <p:cNvPr id="12" name="Tekstvak 11"/>
          <p:cNvSpPr txBox="1"/>
          <p:nvPr/>
        </p:nvSpPr>
        <p:spPr>
          <a:xfrm>
            <a:off x="4788024" y="3433564"/>
            <a:ext cx="864096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dirty="0" smtClean="0">
                <a:solidFill>
                  <a:schemeClr val="bg1"/>
                </a:solidFill>
                <a:latin typeface="Freestyle Script" pitchFamily="66" charset="0"/>
              </a:rPr>
              <a:t>Diana </a:t>
            </a:r>
            <a:r>
              <a:rPr lang="nl-BE" sz="1200" dirty="0" err="1" smtClean="0">
                <a:solidFill>
                  <a:schemeClr val="bg1"/>
                </a:solidFill>
                <a:latin typeface="Freestyle Script" pitchFamily="66" charset="0"/>
              </a:rPr>
              <a:t>pps</a:t>
            </a:r>
            <a:endParaRPr lang="nl-BE" sz="1200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pic>
        <p:nvPicPr>
          <p:cNvPr id="10" name="Afbeelding 9" descr="Vogels%202%20(2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3563888" y="769268"/>
            <a:ext cx="1485900" cy="1733550"/>
          </a:xfrm>
          <a:prstGeom prst="rect">
            <a:avLst/>
          </a:prstGeom>
        </p:spPr>
      </p:pic>
      <p:pic>
        <p:nvPicPr>
          <p:cNvPr id="13" name="Afbeelding 12" descr="Vogels%202%20(2)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60032" y="769268"/>
            <a:ext cx="1485900" cy="1733550"/>
          </a:xfrm>
          <a:prstGeom prst="rect">
            <a:avLst/>
          </a:prstGeom>
        </p:spPr>
      </p:pic>
      <p:pic>
        <p:nvPicPr>
          <p:cNvPr id="15" name="Afbeelding 14" descr="oie_1245828THdHcbjz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57796" cy="5715000"/>
          </a:xfrm>
          <a:prstGeom prst="rect">
            <a:avLst/>
          </a:prstGeom>
        </p:spPr>
      </p:pic>
      <p:sp>
        <p:nvSpPr>
          <p:cNvPr id="16" name="Tekstvak 15"/>
          <p:cNvSpPr txBox="1"/>
          <p:nvPr/>
        </p:nvSpPr>
        <p:spPr>
          <a:xfrm>
            <a:off x="2555776" y="4873724"/>
            <a:ext cx="49685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Er moet ergens vrede en begrip zijn;</a:t>
            </a:r>
          </a:p>
          <a:p>
            <a:r>
              <a:rPr lang="nl-BE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sterke  winden van belofte die twijfel en angst zullen wegblazen</a:t>
            </a:r>
            <a:endParaRPr lang="nl-BE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9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 descr="1260106-800x600-[DesktopNexus_com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pic>
        <p:nvPicPr>
          <p:cNvPr id="11" name="Afbeelding 10" descr="1260106-800x600-[DesktopNexus_com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8" y="0"/>
            <a:ext cx="9324528" cy="5715000"/>
          </a:xfrm>
          <a:prstGeom prst="rect">
            <a:avLst/>
          </a:prstGeom>
        </p:spPr>
      </p:pic>
      <p:pic>
        <p:nvPicPr>
          <p:cNvPr id="5" name="Afbeelding 4" descr="b4e47b6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80112" y="1"/>
            <a:ext cx="3999291" cy="5714999"/>
          </a:xfrm>
          <a:prstGeom prst="rect">
            <a:avLst/>
          </a:prstGeom>
        </p:spPr>
      </p:pic>
      <p:pic>
        <p:nvPicPr>
          <p:cNvPr id="6" name="Afbeelding 5" descr="hjQy_1mCSog5p1FTt5qgHBIxGlA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flipH="1">
            <a:off x="323528" y="0"/>
            <a:ext cx="3183844" cy="5715000"/>
          </a:xfrm>
          <a:prstGeom prst="rect">
            <a:avLst/>
          </a:prstGeom>
        </p:spPr>
      </p:pic>
      <p:sp>
        <p:nvSpPr>
          <p:cNvPr id="7" name="Tekstvak 6"/>
          <p:cNvSpPr txBox="1"/>
          <p:nvPr/>
        </p:nvSpPr>
        <p:spPr>
          <a:xfrm>
            <a:off x="3491880" y="2857500"/>
            <a:ext cx="864096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dirty="0" smtClean="0">
                <a:solidFill>
                  <a:schemeClr val="bg1"/>
                </a:solidFill>
                <a:latin typeface="Freestyle Script" pitchFamily="66" charset="0"/>
              </a:rPr>
              <a:t>Diana </a:t>
            </a:r>
            <a:r>
              <a:rPr lang="nl-BE" sz="1200" dirty="0" err="1" smtClean="0">
                <a:solidFill>
                  <a:schemeClr val="bg1"/>
                </a:solidFill>
                <a:latin typeface="Freestyle Script" pitchFamily="66" charset="0"/>
              </a:rPr>
              <a:t>pps</a:t>
            </a:r>
            <a:endParaRPr lang="nl-BE" sz="1200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sp>
        <p:nvSpPr>
          <p:cNvPr id="8" name="Tekstvak 7"/>
          <p:cNvSpPr txBox="1"/>
          <p:nvPr/>
        </p:nvSpPr>
        <p:spPr>
          <a:xfrm>
            <a:off x="5580112" y="3001516"/>
            <a:ext cx="864096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dirty="0" smtClean="0">
                <a:solidFill>
                  <a:schemeClr val="bg1"/>
                </a:solidFill>
                <a:latin typeface="Freestyle Script" pitchFamily="66" charset="0"/>
              </a:rPr>
              <a:t>Diana </a:t>
            </a:r>
            <a:r>
              <a:rPr lang="nl-BE" sz="1200" dirty="0" err="1" smtClean="0">
                <a:solidFill>
                  <a:schemeClr val="bg1"/>
                </a:solidFill>
                <a:latin typeface="Freestyle Script" pitchFamily="66" charset="0"/>
              </a:rPr>
              <a:t>pps</a:t>
            </a:r>
            <a:endParaRPr lang="nl-BE" sz="1200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sp>
        <p:nvSpPr>
          <p:cNvPr id="12" name="Tekstvak 11"/>
          <p:cNvSpPr txBox="1"/>
          <p:nvPr/>
        </p:nvSpPr>
        <p:spPr>
          <a:xfrm>
            <a:off x="2987824" y="4945732"/>
            <a:ext cx="3563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Als ik kan dromen van een warmere zon</a:t>
            </a:r>
          </a:p>
          <a:p>
            <a:r>
              <a:rPr lang="nl-BE" sz="1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waar hoop op iedereen blijft schijnen, </a:t>
            </a:r>
            <a:endParaRPr lang="nl-BE" sz="14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1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0 L -0.21076 0 " pathEditMode="relative" rAng="0" ptsTypes="AA">
                                      <p:cBhvr>
                                        <p:cTn id="2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05" y="0"/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0 L 0.23542 0 " pathEditMode="relative" rAng="0" ptsTypes="AA">
                                      <p:cBhvr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8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Afbeelding 24" descr="ml.jpg"/>
          <p:cNvPicPr>
            <a:picLocks noChangeAspect="1"/>
          </p:cNvPicPr>
          <p:nvPr/>
        </p:nvPicPr>
        <p:blipFill>
          <a:blip r:embed="rId2" cstate="print">
            <a:grayscl/>
          </a:blip>
          <a:stretch>
            <a:fillRect/>
          </a:stretch>
        </p:blipFill>
        <p:spPr>
          <a:xfrm>
            <a:off x="-1" y="0"/>
            <a:ext cx="9199195" cy="5715000"/>
          </a:xfrm>
          <a:prstGeom prst="rect">
            <a:avLst/>
          </a:prstGeom>
        </p:spPr>
      </p:pic>
      <p:pic>
        <p:nvPicPr>
          <p:cNvPr id="26" name="Afbeelding 25" descr="ml.jp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99195" cy="5715000"/>
          </a:xfrm>
          <a:prstGeom prst="rect">
            <a:avLst/>
          </a:prstGeom>
        </p:spPr>
      </p:pic>
      <p:sp>
        <p:nvSpPr>
          <p:cNvPr id="27" name="Tekstvak 26"/>
          <p:cNvSpPr txBox="1"/>
          <p:nvPr/>
        </p:nvSpPr>
        <p:spPr>
          <a:xfrm>
            <a:off x="1475656" y="5161756"/>
            <a:ext cx="62646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smtClean="0">
                <a:solidFill>
                  <a:schemeClr val="bg1"/>
                </a:solidFill>
              </a:rPr>
              <a:t>vertel me dan waarom, oh waarom, oh waarom wil die zon niet verschijnen?</a:t>
            </a:r>
            <a:endParaRPr lang="nl-BE" sz="1400" dirty="0">
              <a:solidFill>
                <a:schemeClr val="bg1"/>
              </a:solidFill>
            </a:endParaRPr>
          </a:p>
        </p:txBody>
      </p:sp>
      <p:sp>
        <p:nvSpPr>
          <p:cNvPr id="5" name="Rechthoek 4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Afbeelding 14" descr="imageedit_1_3835200995.gif"/>
          <p:cNvPicPr>
            <a:picLocks noChangeAspect="1"/>
          </p:cNvPicPr>
          <p:nvPr/>
        </p:nvPicPr>
        <p:blipFill>
          <a:blip r:embed="rId2" cstate="print">
            <a:lum bright="-10000" contrast="-10000"/>
          </a:blip>
          <a:stretch>
            <a:fillRect/>
          </a:stretch>
        </p:blipFill>
        <p:spPr>
          <a:xfrm>
            <a:off x="-18361" y="0"/>
            <a:ext cx="9180722" cy="5715000"/>
          </a:xfrm>
          <a:prstGeom prst="rect">
            <a:avLst/>
          </a:prstGeom>
        </p:spPr>
      </p:pic>
      <p:sp>
        <p:nvSpPr>
          <p:cNvPr id="3" name="Tekstvak 2"/>
          <p:cNvSpPr txBox="1"/>
          <p:nvPr/>
        </p:nvSpPr>
        <p:spPr>
          <a:xfrm>
            <a:off x="2339752" y="5161756"/>
            <a:ext cx="511256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smtClean="0">
                <a:solidFill>
                  <a:schemeClr val="bg1"/>
                </a:solidFill>
              </a:rPr>
              <a:t>We zijn verdwaald in een wolk met te veel regen.</a:t>
            </a:r>
            <a:endParaRPr lang="nl-BE" sz="1400" dirty="0">
              <a:solidFill>
                <a:schemeClr val="bg1"/>
              </a:solidFill>
            </a:endParaRPr>
          </a:p>
        </p:txBody>
      </p:sp>
      <p:sp>
        <p:nvSpPr>
          <p:cNvPr id="4" name="Rechthoek 3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 descr="xv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"/>
            <a:ext cx="9153162" cy="5715000"/>
          </a:xfrm>
          <a:prstGeom prst="rect">
            <a:avLst/>
          </a:prstGeom>
        </p:spPr>
      </p:pic>
      <p:sp>
        <p:nvSpPr>
          <p:cNvPr id="8" name="Tekstvak 7"/>
          <p:cNvSpPr txBox="1"/>
          <p:nvPr/>
        </p:nvSpPr>
        <p:spPr>
          <a:xfrm>
            <a:off x="1979712" y="5089748"/>
            <a:ext cx="60486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nl-BE" sz="1400" dirty="0">
              <a:solidFill>
                <a:schemeClr val="bg1"/>
              </a:solidFill>
            </a:endParaRPr>
          </a:p>
        </p:txBody>
      </p:sp>
      <p:sp>
        <p:nvSpPr>
          <p:cNvPr id="12" name="Tekstvak 11"/>
          <p:cNvSpPr txBox="1"/>
          <p:nvPr/>
        </p:nvSpPr>
        <p:spPr>
          <a:xfrm>
            <a:off x="3131840" y="5233764"/>
            <a:ext cx="56166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smtClean="0">
                <a:solidFill>
                  <a:schemeClr val="bg1"/>
                </a:solidFill>
              </a:rPr>
              <a:t>We zitten vast in een wereld die gekweld wordt door zoveel pijn.</a:t>
            </a:r>
            <a:endParaRPr lang="nl-BE" sz="1400" dirty="0">
              <a:solidFill>
                <a:schemeClr val="bg1"/>
              </a:solidFill>
            </a:endParaRPr>
          </a:p>
        </p:txBody>
      </p:sp>
      <p:sp>
        <p:nvSpPr>
          <p:cNvPr id="5" name="Rechthoek 4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Afbeelding1dddq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4270" y="-166836"/>
            <a:ext cx="9398270" cy="5881836"/>
          </a:xfrm>
          <a:prstGeom prst="rect">
            <a:avLst/>
          </a:prstGeom>
        </p:spPr>
      </p:pic>
      <p:sp>
        <p:nvSpPr>
          <p:cNvPr id="3" name="Tekstvak 2"/>
          <p:cNvSpPr txBox="1"/>
          <p:nvPr/>
        </p:nvSpPr>
        <p:spPr>
          <a:xfrm>
            <a:off x="323528" y="4801716"/>
            <a:ext cx="44644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smtClean="0">
                <a:solidFill>
                  <a:schemeClr val="bg1"/>
                </a:solidFill>
              </a:rPr>
              <a:t>Maar zolang een man de kracht heeft om te dromen</a:t>
            </a:r>
          </a:p>
          <a:p>
            <a:r>
              <a:rPr lang="nl-BE" sz="1400" dirty="0" smtClean="0">
                <a:solidFill>
                  <a:schemeClr val="bg1"/>
                </a:solidFill>
              </a:rPr>
              <a:t>kan hij zijn ziel bevrijden en vliegen.</a:t>
            </a:r>
          </a:p>
          <a:p>
            <a:r>
              <a:rPr lang="nl-BE" sz="1400" dirty="0" smtClean="0">
                <a:solidFill>
                  <a:schemeClr val="bg1"/>
                </a:solidFill>
              </a:rPr>
              <a:t>Hij kan vliegen.</a:t>
            </a:r>
            <a:endParaRPr lang="nl-BE" sz="1400" dirty="0">
              <a:solidFill>
                <a:schemeClr val="bg1"/>
              </a:solidFill>
            </a:endParaRPr>
          </a:p>
        </p:txBody>
      </p:sp>
      <p:sp>
        <p:nvSpPr>
          <p:cNvPr id="4" name="Rechthoek 3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Afbeelding 9" descr="Afbeelding1dddq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0527" y="-166836"/>
            <a:ext cx="9398270" cy="5881836"/>
          </a:xfrm>
          <a:prstGeom prst="rect">
            <a:avLst/>
          </a:prstGeom>
        </p:spPr>
      </p:pic>
      <p:pic>
        <p:nvPicPr>
          <p:cNvPr id="6" name="Afbeelding 5" descr="Afbeelding1dddq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254270" y="-166836"/>
            <a:ext cx="9398270" cy="5881836"/>
          </a:xfrm>
          <a:prstGeom prst="rect">
            <a:avLst/>
          </a:prstGeom>
        </p:spPr>
      </p:pic>
      <p:sp>
        <p:nvSpPr>
          <p:cNvPr id="8" name="Tekstvak 7"/>
          <p:cNvSpPr txBox="1"/>
          <p:nvPr/>
        </p:nvSpPr>
        <p:spPr>
          <a:xfrm>
            <a:off x="1331640" y="5305772"/>
            <a:ext cx="66247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nl-BE" sz="1400" dirty="0">
              <a:solidFill>
                <a:schemeClr val="bg1"/>
              </a:solidFill>
            </a:endParaRPr>
          </a:p>
        </p:txBody>
      </p:sp>
      <p:sp>
        <p:nvSpPr>
          <p:cNvPr id="7" name="Tekstvak 6"/>
          <p:cNvSpPr txBox="1"/>
          <p:nvPr/>
        </p:nvSpPr>
        <p:spPr>
          <a:xfrm>
            <a:off x="323528" y="4801716"/>
            <a:ext cx="446449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smtClean="0">
                <a:solidFill>
                  <a:schemeClr val="bg1"/>
                </a:solidFill>
              </a:rPr>
              <a:t>Maar zolang een man de kracht heeft om te dromen</a:t>
            </a:r>
          </a:p>
          <a:p>
            <a:r>
              <a:rPr lang="nl-BE" sz="1400" dirty="0" smtClean="0">
                <a:solidFill>
                  <a:schemeClr val="bg1"/>
                </a:solidFill>
              </a:rPr>
              <a:t>kan hij zijn ziel bevrijden en vliegen.</a:t>
            </a:r>
          </a:p>
          <a:p>
            <a:r>
              <a:rPr lang="nl-BE" sz="1400" dirty="0" smtClean="0">
                <a:solidFill>
                  <a:schemeClr val="bg1"/>
                </a:solidFill>
              </a:rPr>
              <a:t>Hij kan vliegen.</a:t>
            </a:r>
            <a:endParaRPr lang="nl-BE" sz="1400" dirty="0">
              <a:solidFill>
                <a:schemeClr val="bg1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0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Afbeelding 21" descr="jj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9163" y="0"/>
            <a:ext cx="9162325" cy="5715000"/>
          </a:xfrm>
          <a:prstGeom prst="rect">
            <a:avLst/>
          </a:prstGeom>
        </p:spPr>
      </p:pic>
      <p:pic>
        <p:nvPicPr>
          <p:cNvPr id="23" name="Afbeelding 22" descr="Qj9qErRwLU5oC1SqiWv3qjrilXc.png"/>
          <p:cNvPicPr>
            <a:picLocks noChangeAspect="1"/>
          </p:cNvPicPr>
          <p:nvPr/>
        </p:nvPicPr>
        <p:blipFill>
          <a:blip r:embed="rId3" cstate="print"/>
          <a:srcRect l="25200" t="19327" r="35111" b="62230"/>
          <a:stretch>
            <a:fillRect/>
          </a:stretch>
        </p:blipFill>
        <p:spPr>
          <a:xfrm>
            <a:off x="2123728" y="-526876"/>
            <a:ext cx="5760640" cy="223224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5" name="Tekstvak 24"/>
          <p:cNvSpPr txBox="1"/>
          <p:nvPr/>
        </p:nvSpPr>
        <p:spPr>
          <a:xfrm>
            <a:off x="2051720" y="5017740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smtClean="0">
                <a:solidFill>
                  <a:schemeClr val="bg1"/>
                </a:solidFill>
              </a:rPr>
              <a:t>Diep in mijn hart is er een angstige vraag.(is er een angstige vraag)</a:t>
            </a:r>
          </a:p>
          <a:p>
            <a:r>
              <a:rPr lang="nl-BE" sz="1400" dirty="0" smtClean="0">
                <a:solidFill>
                  <a:schemeClr val="bg1"/>
                </a:solidFill>
              </a:rPr>
              <a:t>Toch ben </a:t>
            </a:r>
            <a:r>
              <a:rPr lang="nl-BE" sz="1400" dirty="0" smtClean="0">
                <a:solidFill>
                  <a:schemeClr val="bg1"/>
                </a:solidFill>
              </a:rPr>
              <a:t>ik er </a:t>
            </a:r>
            <a:r>
              <a:rPr lang="nl-BE" sz="1400" dirty="0" smtClean="0">
                <a:solidFill>
                  <a:schemeClr val="bg1"/>
                </a:solidFill>
              </a:rPr>
              <a:t>zeker van dat het antwoord op een of andere manier zal komen.</a:t>
            </a:r>
            <a:endParaRPr lang="nl-BE" sz="1400" dirty="0">
              <a:solidFill>
                <a:schemeClr val="bg1"/>
              </a:solidFill>
            </a:endParaRPr>
          </a:p>
        </p:txBody>
      </p:sp>
      <p:sp>
        <p:nvSpPr>
          <p:cNvPr id="6" name="Rechthoek 5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Afbeelding 35" descr="cv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78643" y="-238844"/>
            <a:ext cx="9703171" cy="6120680"/>
          </a:xfrm>
          <a:prstGeom prst="rect">
            <a:avLst/>
          </a:prstGeom>
        </p:spPr>
      </p:pic>
      <p:pic>
        <p:nvPicPr>
          <p:cNvPr id="37" name="Afbeelding 36" descr="oie_184716ukXR7Xs0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44408" y="3505572"/>
            <a:ext cx="328033" cy="2425452"/>
          </a:xfrm>
          <a:prstGeom prst="rect">
            <a:avLst/>
          </a:prstGeom>
        </p:spPr>
      </p:pic>
      <p:sp>
        <p:nvSpPr>
          <p:cNvPr id="38" name="Tekstvak 37"/>
          <p:cNvSpPr txBox="1"/>
          <p:nvPr/>
        </p:nvSpPr>
        <p:spPr>
          <a:xfrm>
            <a:off x="2123728" y="5233764"/>
            <a:ext cx="446449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smtClean="0">
                <a:solidFill>
                  <a:schemeClr val="bg1"/>
                </a:solidFill>
              </a:rPr>
              <a:t>Daar in het donker is er een wenkend kaars, </a:t>
            </a:r>
            <a:r>
              <a:rPr lang="nl-BE" sz="1400" dirty="0" err="1" smtClean="0">
                <a:solidFill>
                  <a:schemeClr val="bg1"/>
                </a:solidFill>
              </a:rPr>
              <a:t>ooh</a:t>
            </a:r>
            <a:r>
              <a:rPr lang="nl-BE" sz="1400" dirty="0" smtClean="0">
                <a:solidFill>
                  <a:schemeClr val="bg1"/>
                </a:solidFill>
              </a:rPr>
              <a:t> ja.</a:t>
            </a:r>
            <a:endParaRPr lang="nl-BE" sz="1400" dirty="0">
              <a:solidFill>
                <a:schemeClr val="bg1"/>
              </a:solidFill>
            </a:endParaRPr>
          </a:p>
        </p:txBody>
      </p:sp>
      <p:sp>
        <p:nvSpPr>
          <p:cNvPr id="39" name="Rechthoek 38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Afbeelding 17" descr="Afbeelding1qv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19" name="Tekstvak 18"/>
          <p:cNvSpPr txBox="1"/>
          <p:nvPr/>
        </p:nvSpPr>
        <p:spPr>
          <a:xfrm>
            <a:off x="4644008" y="5161756"/>
            <a:ext cx="38884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smtClean="0">
                <a:solidFill>
                  <a:schemeClr val="bg1"/>
                </a:solidFill>
              </a:rPr>
              <a:t>Zo lang ik kan denken, zo lang ik kan praten,</a:t>
            </a:r>
            <a:endParaRPr lang="nl-BE" sz="1400" dirty="0">
              <a:solidFill>
                <a:schemeClr val="bg1"/>
              </a:solidFill>
            </a:endParaRPr>
          </a:p>
        </p:txBody>
      </p:sp>
      <p:sp>
        <p:nvSpPr>
          <p:cNvPr id="6" name="Rechthoek 5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Afbeelding 13" descr="Afbeelding1c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9162" y="0"/>
            <a:ext cx="9162324" cy="5715000"/>
          </a:xfrm>
          <a:prstGeom prst="rect">
            <a:avLst/>
          </a:prstGeom>
        </p:spPr>
      </p:pic>
      <p:sp>
        <p:nvSpPr>
          <p:cNvPr id="15" name="Tekstvak 14"/>
          <p:cNvSpPr txBox="1"/>
          <p:nvPr/>
        </p:nvSpPr>
        <p:spPr>
          <a:xfrm>
            <a:off x="5004048" y="5233764"/>
            <a:ext cx="388843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smtClean="0">
                <a:solidFill>
                  <a:schemeClr val="bg1"/>
                </a:solidFill>
              </a:rPr>
              <a:t>Zo lang ik kan denken, zo lang ik kan praten,</a:t>
            </a:r>
            <a:endParaRPr lang="nl-BE" sz="1400" dirty="0">
              <a:solidFill>
                <a:schemeClr val="bg1"/>
              </a:solidFill>
            </a:endParaRPr>
          </a:p>
        </p:txBody>
      </p:sp>
      <p:sp>
        <p:nvSpPr>
          <p:cNvPr id="4" name="Rechthoek 3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fbeelding 1" descr="71248389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3" name="Tekstvak 2"/>
          <p:cNvSpPr txBox="1"/>
          <p:nvPr/>
        </p:nvSpPr>
        <p:spPr>
          <a:xfrm>
            <a:off x="4716016" y="1417340"/>
            <a:ext cx="864096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dirty="0" smtClean="0">
                <a:solidFill>
                  <a:schemeClr val="bg1"/>
                </a:solidFill>
                <a:latin typeface="Freestyle Script" pitchFamily="66" charset="0"/>
              </a:rPr>
              <a:t>Diana </a:t>
            </a:r>
            <a:r>
              <a:rPr lang="nl-BE" sz="1200" dirty="0" err="1" smtClean="0">
                <a:solidFill>
                  <a:schemeClr val="bg1"/>
                </a:solidFill>
                <a:latin typeface="Freestyle Script" pitchFamily="66" charset="0"/>
              </a:rPr>
              <a:t>pps</a:t>
            </a:r>
            <a:endParaRPr lang="nl-BE" sz="1200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pic>
        <p:nvPicPr>
          <p:cNvPr id="4" name="Afbeelding 3" descr="091008120429568556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0" y="-166837"/>
            <a:ext cx="4644008" cy="5919325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7" name="Tekstvak 6"/>
          <p:cNvSpPr txBox="1"/>
          <p:nvPr/>
        </p:nvSpPr>
        <p:spPr>
          <a:xfrm>
            <a:off x="4572000" y="5233764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smtClean="0">
                <a:solidFill>
                  <a:schemeClr val="bg1"/>
                </a:solidFill>
              </a:rPr>
              <a:t>Zo lang ik kan staan:zo lang ik kan lopen,</a:t>
            </a:r>
          </a:p>
        </p:txBody>
      </p:sp>
      <p:sp>
        <p:nvSpPr>
          <p:cNvPr id="8" name="Rechthoek 7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Afbeelding 5" descr="71248389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5715000"/>
          </a:xfrm>
          <a:prstGeom prst="rect">
            <a:avLst/>
          </a:prstGeom>
        </p:spPr>
      </p:pic>
      <p:sp>
        <p:nvSpPr>
          <p:cNvPr id="7" name="Tekstvak 6"/>
          <p:cNvSpPr txBox="1"/>
          <p:nvPr/>
        </p:nvSpPr>
        <p:spPr>
          <a:xfrm>
            <a:off x="4716016" y="1417340"/>
            <a:ext cx="864096" cy="2880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200" dirty="0" smtClean="0">
                <a:solidFill>
                  <a:schemeClr val="bg1"/>
                </a:solidFill>
                <a:latin typeface="Freestyle Script" pitchFamily="66" charset="0"/>
              </a:rPr>
              <a:t>Diana </a:t>
            </a:r>
            <a:r>
              <a:rPr lang="nl-BE" sz="1200" dirty="0" err="1" smtClean="0">
                <a:solidFill>
                  <a:schemeClr val="bg1"/>
                </a:solidFill>
                <a:latin typeface="Freestyle Script" pitchFamily="66" charset="0"/>
              </a:rPr>
              <a:t>pps</a:t>
            </a:r>
            <a:endParaRPr lang="nl-BE" sz="1200" dirty="0">
              <a:solidFill>
                <a:schemeClr val="bg1"/>
              </a:solidFill>
              <a:latin typeface="Freestyle Script" pitchFamily="66" charset="0"/>
            </a:endParaRPr>
          </a:p>
        </p:txBody>
      </p:sp>
      <p:pic>
        <p:nvPicPr>
          <p:cNvPr id="5" name="Afbeelding 4" descr="39958106eade944025e2L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80528" y="553244"/>
            <a:ext cx="4437097" cy="5397928"/>
          </a:xfrm>
          <a:prstGeom prst="rect">
            <a:avLst/>
          </a:prstGeom>
        </p:spPr>
      </p:pic>
      <p:sp>
        <p:nvSpPr>
          <p:cNvPr id="10" name="Tekstvak 9"/>
          <p:cNvSpPr txBox="1"/>
          <p:nvPr/>
        </p:nvSpPr>
        <p:spPr>
          <a:xfrm>
            <a:off x="3347864" y="5233764"/>
            <a:ext cx="352839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smtClean="0">
                <a:solidFill>
                  <a:schemeClr val="bg1"/>
                </a:solidFill>
              </a:rPr>
              <a:t>zo </a:t>
            </a:r>
            <a:r>
              <a:rPr lang="nl-BE" sz="1400" dirty="0" smtClean="0">
                <a:solidFill>
                  <a:schemeClr val="bg1"/>
                </a:solidFill>
              </a:rPr>
              <a:t>lang ik kan staan:zo lang ik kan lopen,</a:t>
            </a:r>
          </a:p>
        </p:txBody>
      </p:sp>
      <p:sp>
        <p:nvSpPr>
          <p:cNvPr id="8" name="Rechthoek 7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8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Afbeelding 27" descr="k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8361" y="0"/>
            <a:ext cx="9180722" cy="5715000"/>
          </a:xfrm>
          <a:prstGeom prst="rect">
            <a:avLst/>
          </a:prstGeom>
        </p:spPr>
      </p:pic>
      <p:sp>
        <p:nvSpPr>
          <p:cNvPr id="29" name="Rechthoek 28"/>
          <p:cNvSpPr/>
          <p:nvPr/>
        </p:nvSpPr>
        <p:spPr>
          <a:xfrm>
            <a:off x="2627784" y="4976336"/>
            <a:ext cx="453650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nl-BE" sz="14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zo lang ik kan dromen, laat mijn droom alsjeblieft uitkomen,</a:t>
            </a:r>
          </a:p>
          <a:p>
            <a:r>
              <a:rPr lang="nl-BE" sz="14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nl-BE" sz="1400" dirty="0" err="1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ooooh</a:t>
            </a:r>
            <a:r>
              <a:rPr lang="nl-BE" sz="1400" dirty="0" smtClean="0">
                <a:solidFill>
                  <a:schemeClr val="bg1"/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, nu, op dit ogenblik,</a:t>
            </a:r>
            <a:endParaRPr lang="nl-BE" sz="1400" dirty="0" smtClean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endParaRPr lang="nl-BE" sz="1400" dirty="0" smtClean="0">
              <a:solidFill>
                <a:schemeClr val="bg1"/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30" name="Rechthoek 29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1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mp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236364" cy="5715000"/>
          </a:xfrm>
          <a:prstGeom prst="rect">
            <a:avLst/>
          </a:prstGeom>
        </p:spPr>
      </p:pic>
      <p:sp>
        <p:nvSpPr>
          <p:cNvPr id="5" name="Tekstvak 4"/>
          <p:cNvSpPr txBox="1"/>
          <p:nvPr/>
        </p:nvSpPr>
        <p:spPr>
          <a:xfrm>
            <a:off x="3707904" y="4873724"/>
            <a:ext cx="230425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nl-BE" sz="1400" dirty="0" smtClean="0">
                <a:solidFill>
                  <a:schemeClr val="bg1"/>
                </a:solidFill>
              </a:rPr>
              <a:t>laat hem nu uitkomen, nu,</a:t>
            </a:r>
          </a:p>
          <a:p>
            <a:r>
              <a:rPr lang="nl-BE" sz="1400" dirty="0" smtClean="0">
                <a:solidFill>
                  <a:schemeClr val="bg1"/>
                </a:solidFill>
              </a:rPr>
              <a:t>laat hem nu uitkomen.</a:t>
            </a:r>
            <a:endParaRPr lang="nl-BE" sz="1400" dirty="0">
              <a:solidFill>
                <a:schemeClr val="bg1"/>
              </a:solidFill>
            </a:endParaRPr>
          </a:p>
        </p:txBody>
      </p:sp>
      <p:sp>
        <p:nvSpPr>
          <p:cNvPr id="6" name="Rechthoek 5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 descr="Vrede.jpg"/>
          <p:cNvPicPr>
            <a:picLocks noChangeAspect="1"/>
          </p:cNvPicPr>
          <p:nvPr/>
        </p:nvPicPr>
        <p:blipFill>
          <a:blip r:embed="rId2" cstate="print">
            <a:lum bright="-10000" contrast="-10000"/>
          </a:blip>
          <a:stretch>
            <a:fillRect/>
          </a:stretch>
        </p:blipFill>
        <p:spPr>
          <a:xfrm>
            <a:off x="0" y="-166836"/>
            <a:ext cx="9217024" cy="5881836"/>
          </a:xfrm>
          <a:prstGeom prst="rect">
            <a:avLst/>
          </a:prstGeom>
        </p:spPr>
      </p:pic>
      <p:pic>
        <p:nvPicPr>
          <p:cNvPr id="4" name="Afbeelding 3" descr="Afbeelding5a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39952" y="4873724"/>
            <a:ext cx="822892" cy="676600"/>
          </a:xfrm>
          <a:prstGeom prst="rect">
            <a:avLst/>
          </a:prstGeom>
        </p:spPr>
      </p:pic>
      <p:pic>
        <p:nvPicPr>
          <p:cNvPr id="5" name="Afbeelding 4" descr="oie_1175048XyV11SRv1.png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380312" y="4873724"/>
            <a:ext cx="828988" cy="676600"/>
          </a:xfrm>
          <a:prstGeom prst="rect">
            <a:avLst/>
          </a:prstGeom>
        </p:spPr>
      </p:pic>
      <p:pic>
        <p:nvPicPr>
          <p:cNvPr id="6" name="Afbeelding 5" descr="oie_Afbeelding101.png">
            <a:hlinkClick r:id="rId5"/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259632" y="4873724"/>
            <a:ext cx="853370" cy="682696"/>
          </a:xfrm>
          <a:prstGeom prst="rect">
            <a:avLst/>
          </a:prstGeom>
        </p:spPr>
      </p:pic>
      <p:sp>
        <p:nvSpPr>
          <p:cNvPr id="7" name="Rechthoek 6"/>
          <p:cNvSpPr/>
          <p:nvPr/>
        </p:nvSpPr>
        <p:spPr>
          <a:xfrm>
            <a:off x="-180528" y="-814908"/>
            <a:ext cx="9865096" cy="7416824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l-BE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theme/theme1.xml><?xml version="1.0" encoding="utf-8"?>
<a:theme xmlns:a="http://schemas.openxmlformats.org/drawingml/2006/main" name="IF I CAN DREAM DIAN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IF I CAN DREAM DIANA</Template>
  <TotalTime>5</TotalTime>
  <Words>349</Words>
  <Application>Microsoft Office PowerPoint</Application>
  <PresentationFormat>Diavoorstelling (16:10)</PresentationFormat>
  <Paragraphs>45</Paragraphs>
  <Slides>22</Slides>
  <Notes>2</Notes>
  <HiddenSlides>0</HiddenSlides>
  <MMClips>0</MMClips>
  <ScaleCrop>false</ScaleCrop>
  <HeadingPairs>
    <vt:vector size="4" baseType="variant">
      <vt:variant>
        <vt:lpstr>Thema</vt:lpstr>
      </vt:variant>
      <vt:variant>
        <vt:i4>1</vt:i4>
      </vt:variant>
      <vt:variant>
        <vt:lpstr>Diatitels</vt:lpstr>
      </vt:variant>
      <vt:variant>
        <vt:i4>22</vt:i4>
      </vt:variant>
    </vt:vector>
  </HeadingPairs>
  <TitlesOfParts>
    <vt:vector size="23" baseType="lpstr">
      <vt:lpstr>IF I CAN DREAM DIANA</vt:lpstr>
      <vt:lpstr>Dia 1</vt:lpstr>
      <vt:lpstr>Dia 2</vt:lpstr>
      <vt:lpstr>Dia 3</vt:lpstr>
      <vt:lpstr>Dia 4</vt:lpstr>
      <vt:lpstr>Dia 5</vt:lpstr>
      <vt:lpstr>Dia 6</vt:lpstr>
      <vt:lpstr>Dia 7</vt:lpstr>
      <vt:lpstr>Dia 8</vt:lpstr>
      <vt:lpstr>Dia 9</vt:lpstr>
      <vt:lpstr>Dia 10</vt:lpstr>
      <vt:lpstr>Dia 11</vt:lpstr>
      <vt:lpstr>Dia 12</vt:lpstr>
      <vt:lpstr>Dia 13</vt:lpstr>
      <vt:lpstr>Dia 14</vt:lpstr>
      <vt:lpstr>Dia 15</vt:lpstr>
      <vt:lpstr>Dia 16</vt:lpstr>
      <vt:lpstr>Dia 17</vt:lpstr>
      <vt:lpstr>Dia 18</vt:lpstr>
      <vt:lpstr>Dia 19</vt:lpstr>
      <vt:lpstr>Dia 20</vt:lpstr>
      <vt:lpstr>Dia 21</vt:lpstr>
      <vt:lpstr>Dia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 1</dc:title>
  <dc:creator>User Diana</dc:creator>
  <cp:lastModifiedBy>User</cp:lastModifiedBy>
  <cp:revision>1</cp:revision>
  <dcterms:created xsi:type="dcterms:W3CDTF">2014-05-02T19:56:52Z</dcterms:created>
  <dcterms:modified xsi:type="dcterms:W3CDTF">2014-05-02T20:02:47Z</dcterms:modified>
</cp:coreProperties>
</file>