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  <p:sldMasterId id="2147483696" r:id="rId3"/>
    <p:sldMasterId id="2147483708" r:id="rId4"/>
    <p:sldMasterId id="2147483732" r:id="rId5"/>
    <p:sldMasterId id="2147483744" r:id="rId6"/>
  </p:sldMasterIdLst>
  <p:sldIdLst>
    <p:sldId id="385" r:id="rId7"/>
    <p:sldId id="386" r:id="rId8"/>
    <p:sldId id="366" r:id="rId9"/>
    <p:sldId id="367" r:id="rId10"/>
    <p:sldId id="354" r:id="rId11"/>
    <p:sldId id="380" r:id="rId12"/>
    <p:sldId id="353" r:id="rId13"/>
    <p:sldId id="381" r:id="rId14"/>
    <p:sldId id="352" r:id="rId15"/>
    <p:sldId id="387" r:id="rId16"/>
    <p:sldId id="369" r:id="rId17"/>
    <p:sldId id="370" r:id="rId18"/>
    <p:sldId id="384" r:id="rId19"/>
    <p:sldId id="372" r:id="rId20"/>
    <p:sldId id="382" r:id="rId21"/>
    <p:sldId id="373" r:id="rId22"/>
    <p:sldId id="374" r:id="rId23"/>
    <p:sldId id="377" r:id="rId24"/>
    <p:sldId id="383" r:id="rId25"/>
    <p:sldId id="376" r:id="rId26"/>
    <p:sldId id="351" r:id="rId27"/>
    <p:sldId id="350" r:id="rId28"/>
    <p:sldId id="388" r:id="rId29"/>
  </p:sldIdLst>
  <p:sldSz cx="8280400" cy="4679950"/>
  <p:notesSz cx="6858000" cy="9144000"/>
  <p:defaultTextStyle>
    <a:defPPr>
      <a:defRPr lang="fr-FR"/>
    </a:defPPr>
    <a:lvl1pPr marL="0" algn="l" defTabSz="73992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69962" algn="l" defTabSz="73992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39924" algn="l" defTabSz="73992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09887" algn="l" defTabSz="73992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479844" algn="l" defTabSz="73992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849808" algn="l" defTabSz="73992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219767" algn="l" defTabSz="73992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589732" algn="l" defTabSz="73992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2959691" algn="l" defTabSz="73992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CC9900"/>
    <a:srgbClr val="9966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5" d="100"/>
          <a:sy n="125" d="100"/>
        </p:scale>
        <p:origin x="-324" y="-84"/>
      </p:cViewPr>
      <p:guideLst>
        <p:guide orient="horz" pos="1474"/>
        <p:guide pos="260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0" y="1453818"/>
            <a:ext cx="7038340" cy="1003156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0" y="2651972"/>
            <a:ext cx="5796280" cy="11959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699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39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098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79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49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197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897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59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/>
              <a:pPr/>
              <a:t>26/11/2012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766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/>
              <a:pPr/>
              <a:t>26/11/2012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959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007302"/>
            <a:ext cx="7038340" cy="92949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1983572"/>
            <a:ext cx="7038340" cy="1023739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6996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3992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09887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7984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4980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19767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8973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5969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/>
              <a:pPr/>
              <a:t>26/11/2012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5691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5206" y="745325"/>
            <a:ext cx="3304972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18194" y="745325"/>
            <a:ext cx="3304973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/>
              <a:pPr/>
              <a:t>26/11/2012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6201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3" y="1047573"/>
            <a:ext cx="3658615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9962" indent="0">
              <a:buNone/>
              <a:defRPr sz="1600" b="1"/>
            </a:lvl2pPr>
            <a:lvl3pPr marL="739924" indent="0">
              <a:buNone/>
              <a:defRPr sz="1500" b="1"/>
            </a:lvl3pPr>
            <a:lvl4pPr marL="1109887" indent="0">
              <a:buNone/>
              <a:defRPr sz="1300" b="1"/>
            </a:lvl4pPr>
            <a:lvl5pPr marL="1479844" indent="0">
              <a:buNone/>
              <a:defRPr sz="1300" b="1"/>
            </a:lvl5pPr>
            <a:lvl6pPr marL="1849808" indent="0">
              <a:buNone/>
              <a:defRPr sz="1300" b="1"/>
            </a:lvl6pPr>
            <a:lvl7pPr marL="2219767" indent="0">
              <a:buNone/>
              <a:defRPr sz="1300" b="1"/>
            </a:lvl7pPr>
            <a:lvl8pPr marL="2589732" indent="0">
              <a:buNone/>
              <a:defRPr sz="1300" b="1"/>
            </a:lvl8pPr>
            <a:lvl9pPr marL="2959691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3" y="1484151"/>
            <a:ext cx="3658615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047573"/>
            <a:ext cx="3660052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9962" indent="0">
              <a:buNone/>
              <a:defRPr sz="1600" b="1"/>
            </a:lvl2pPr>
            <a:lvl3pPr marL="739924" indent="0">
              <a:buNone/>
              <a:defRPr sz="1500" b="1"/>
            </a:lvl3pPr>
            <a:lvl4pPr marL="1109887" indent="0">
              <a:buNone/>
              <a:defRPr sz="1300" b="1"/>
            </a:lvl4pPr>
            <a:lvl5pPr marL="1479844" indent="0">
              <a:buNone/>
              <a:defRPr sz="1300" b="1"/>
            </a:lvl5pPr>
            <a:lvl6pPr marL="1849808" indent="0">
              <a:buNone/>
              <a:defRPr sz="1300" b="1"/>
            </a:lvl6pPr>
            <a:lvl7pPr marL="2219767" indent="0">
              <a:buNone/>
              <a:defRPr sz="1300" b="1"/>
            </a:lvl7pPr>
            <a:lvl8pPr marL="2589732" indent="0">
              <a:buNone/>
              <a:defRPr sz="1300" b="1"/>
            </a:lvl8pPr>
            <a:lvl9pPr marL="2959691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484151"/>
            <a:ext cx="3660052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/>
              <a:pPr/>
              <a:t>26/11/2012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8465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/>
              <a:pPr/>
              <a:t>26/11/2012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1583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/>
              <a:pPr/>
              <a:t>26/11/2012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5318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9" y="186331"/>
            <a:ext cx="2724195" cy="79299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6" y="186332"/>
            <a:ext cx="4628974" cy="399420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9" y="979323"/>
            <a:ext cx="2724195" cy="3201216"/>
          </a:xfrm>
        </p:spPr>
        <p:txBody>
          <a:bodyPr/>
          <a:lstStyle>
            <a:lvl1pPr marL="0" indent="0">
              <a:buNone/>
              <a:defRPr sz="1100"/>
            </a:lvl1pPr>
            <a:lvl2pPr marL="369962" indent="0">
              <a:buNone/>
              <a:defRPr sz="1000"/>
            </a:lvl2pPr>
            <a:lvl3pPr marL="739924" indent="0">
              <a:buNone/>
              <a:defRPr sz="800"/>
            </a:lvl3pPr>
            <a:lvl4pPr marL="1109887" indent="0">
              <a:buNone/>
              <a:defRPr sz="700"/>
            </a:lvl4pPr>
            <a:lvl5pPr marL="1479844" indent="0">
              <a:buNone/>
              <a:defRPr sz="700"/>
            </a:lvl5pPr>
            <a:lvl6pPr marL="1849808" indent="0">
              <a:buNone/>
              <a:defRPr sz="700"/>
            </a:lvl6pPr>
            <a:lvl7pPr marL="2219767" indent="0">
              <a:buNone/>
              <a:defRPr sz="700"/>
            </a:lvl7pPr>
            <a:lvl8pPr marL="2589732" indent="0">
              <a:buNone/>
              <a:defRPr sz="700"/>
            </a:lvl8pPr>
            <a:lvl9pPr marL="2959691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/>
              <a:pPr/>
              <a:t>26/11/2012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15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6" y="3275965"/>
            <a:ext cx="4968240" cy="38674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6" y="418162"/>
            <a:ext cx="4968240" cy="2807970"/>
          </a:xfrm>
        </p:spPr>
        <p:txBody>
          <a:bodyPr/>
          <a:lstStyle>
            <a:lvl1pPr marL="0" indent="0">
              <a:buNone/>
              <a:defRPr sz="2600"/>
            </a:lvl1pPr>
            <a:lvl2pPr marL="369962" indent="0">
              <a:buNone/>
              <a:defRPr sz="2300"/>
            </a:lvl2pPr>
            <a:lvl3pPr marL="739924" indent="0">
              <a:buNone/>
              <a:defRPr sz="1900"/>
            </a:lvl3pPr>
            <a:lvl4pPr marL="1109887" indent="0">
              <a:buNone/>
              <a:defRPr sz="1600"/>
            </a:lvl4pPr>
            <a:lvl5pPr marL="1479844" indent="0">
              <a:buNone/>
              <a:defRPr sz="1600"/>
            </a:lvl5pPr>
            <a:lvl6pPr marL="1849808" indent="0">
              <a:buNone/>
              <a:defRPr sz="1600"/>
            </a:lvl6pPr>
            <a:lvl7pPr marL="2219767" indent="0">
              <a:buNone/>
              <a:defRPr sz="1600"/>
            </a:lvl7pPr>
            <a:lvl8pPr marL="2589732" indent="0">
              <a:buNone/>
              <a:defRPr sz="1600"/>
            </a:lvl8pPr>
            <a:lvl9pPr marL="2959691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6" y="3662711"/>
            <a:ext cx="4968240" cy="549244"/>
          </a:xfrm>
        </p:spPr>
        <p:txBody>
          <a:bodyPr/>
          <a:lstStyle>
            <a:lvl1pPr marL="0" indent="0">
              <a:buNone/>
              <a:defRPr sz="1100"/>
            </a:lvl1pPr>
            <a:lvl2pPr marL="369962" indent="0">
              <a:buNone/>
              <a:defRPr sz="1000"/>
            </a:lvl2pPr>
            <a:lvl3pPr marL="739924" indent="0">
              <a:buNone/>
              <a:defRPr sz="800"/>
            </a:lvl3pPr>
            <a:lvl4pPr marL="1109887" indent="0">
              <a:buNone/>
              <a:defRPr sz="700"/>
            </a:lvl4pPr>
            <a:lvl5pPr marL="1479844" indent="0">
              <a:buNone/>
              <a:defRPr sz="700"/>
            </a:lvl5pPr>
            <a:lvl6pPr marL="1849808" indent="0">
              <a:buNone/>
              <a:defRPr sz="700"/>
            </a:lvl6pPr>
            <a:lvl7pPr marL="2219767" indent="0">
              <a:buNone/>
              <a:defRPr sz="700"/>
            </a:lvl7pPr>
            <a:lvl8pPr marL="2589732" indent="0">
              <a:buNone/>
              <a:defRPr sz="700"/>
            </a:lvl8pPr>
            <a:lvl9pPr marL="2959691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/>
              <a:pPr/>
              <a:t>26/11/2012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049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/>
              <a:pPr/>
              <a:t>26/11/2012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3391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36891" y="127833"/>
            <a:ext cx="1686269" cy="272455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5215" y="127833"/>
            <a:ext cx="4923675" cy="272455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/>
              <a:pPr/>
              <a:t>26/11/2012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41618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2" y="1453818"/>
            <a:ext cx="7038340" cy="1003156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4" y="2651975"/>
            <a:ext cx="5796281" cy="11959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67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359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039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719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39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078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758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438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067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5874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007302"/>
            <a:ext cx="7038340" cy="92949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1983570"/>
            <a:ext cx="7038340" cy="1023739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6797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359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0393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7191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3989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0787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75847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4382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8217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5211" y="745327"/>
            <a:ext cx="3304973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18185" y="745327"/>
            <a:ext cx="3304974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7788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5" y="187415"/>
            <a:ext cx="7452361" cy="779992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3" y="1047573"/>
            <a:ext cx="3658615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7977" indent="0">
              <a:buNone/>
              <a:defRPr sz="1600" b="1"/>
            </a:lvl2pPr>
            <a:lvl3pPr marL="735956" indent="0">
              <a:buNone/>
              <a:defRPr sz="1500" b="1"/>
            </a:lvl3pPr>
            <a:lvl4pPr marL="1103935" indent="0">
              <a:buNone/>
              <a:defRPr sz="1300" b="1"/>
            </a:lvl4pPr>
            <a:lvl5pPr marL="1471912" indent="0">
              <a:buNone/>
              <a:defRPr sz="1300" b="1"/>
            </a:lvl5pPr>
            <a:lvl6pPr marL="1839892" indent="0">
              <a:buNone/>
              <a:defRPr sz="1300" b="1"/>
            </a:lvl6pPr>
            <a:lvl7pPr marL="2207870" indent="0">
              <a:buNone/>
              <a:defRPr sz="1300" b="1"/>
            </a:lvl7pPr>
            <a:lvl8pPr marL="2575847" indent="0">
              <a:buNone/>
              <a:defRPr sz="1300" b="1"/>
            </a:lvl8pPr>
            <a:lvl9pPr marL="2943824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3" y="1484151"/>
            <a:ext cx="3658615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047573"/>
            <a:ext cx="3660052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7977" indent="0">
              <a:buNone/>
              <a:defRPr sz="1600" b="1"/>
            </a:lvl2pPr>
            <a:lvl3pPr marL="735956" indent="0">
              <a:buNone/>
              <a:defRPr sz="1500" b="1"/>
            </a:lvl3pPr>
            <a:lvl4pPr marL="1103935" indent="0">
              <a:buNone/>
              <a:defRPr sz="1300" b="1"/>
            </a:lvl4pPr>
            <a:lvl5pPr marL="1471912" indent="0">
              <a:buNone/>
              <a:defRPr sz="1300" b="1"/>
            </a:lvl5pPr>
            <a:lvl6pPr marL="1839892" indent="0">
              <a:buNone/>
              <a:defRPr sz="1300" b="1"/>
            </a:lvl6pPr>
            <a:lvl7pPr marL="2207870" indent="0">
              <a:buNone/>
              <a:defRPr sz="1300" b="1"/>
            </a:lvl7pPr>
            <a:lvl8pPr marL="2575847" indent="0">
              <a:buNone/>
              <a:defRPr sz="1300" b="1"/>
            </a:lvl8pPr>
            <a:lvl9pPr marL="2943824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484151"/>
            <a:ext cx="3660052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0589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2147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37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5" y="186331"/>
            <a:ext cx="2724195" cy="79299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8" y="186332"/>
            <a:ext cx="4628974" cy="399420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5" y="979323"/>
            <a:ext cx="2724195" cy="3201216"/>
          </a:xfrm>
        </p:spPr>
        <p:txBody>
          <a:bodyPr/>
          <a:lstStyle>
            <a:lvl1pPr marL="0" indent="0">
              <a:buNone/>
              <a:defRPr sz="1100"/>
            </a:lvl1pPr>
            <a:lvl2pPr marL="367977" indent="0">
              <a:buNone/>
              <a:defRPr sz="1000"/>
            </a:lvl2pPr>
            <a:lvl3pPr marL="735956" indent="0">
              <a:buNone/>
              <a:defRPr sz="800"/>
            </a:lvl3pPr>
            <a:lvl4pPr marL="1103935" indent="0">
              <a:buNone/>
              <a:defRPr sz="700"/>
            </a:lvl4pPr>
            <a:lvl5pPr marL="1471912" indent="0">
              <a:buNone/>
              <a:defRPr sz="700"/>
            </a:lvl5pPr>
            <a:lvl6pPr marL="1839892" indent="0">
              <a:buNone/>
              <a:defRPr sz="700"/>
            </a:lvl6pPr>
            <a:lvl7pPr marL="2207870" indent="0">
              <a:buNone/>
              <a:defRPr sz="700"/>
            </a:lvl7pPr>
            <a:lvl8pPr marL="2575847" indent="0">
              <a:buNone/>
              <a:defRPr sz="700"/>
            </a:lvl8pPr>
            <a:lvl9pPr marL="2943824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9377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7" y="3275965"/>
            <a:ext cx="4968240" cy="38674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7" y="418162"/>
            <a:ext cx="4968240" cy="2807970"/>
          </a:xfrm>
        </p:spPr>
        <p:txBody>
          <a:bodyPr/>
          <a:lstStyle>
            <a:lvl1pPr marL="0" indent="0">
              <a:buNone/>
              <a:defRPr sz="2600"/>
            </a:lvl1pPr>
            <a:lvl2pPr marL="367977" indent="0">
              <a:buNone/>
              <a:defRPr sz="2300"/>
            </a:lvl2pPr>
            <a:lvl3pPr marL="735956" indent="0">
              <a:buNone/>
              <a:defRPr sz="1900"/>
            </a:lvl3pPr>
            <a:lvl4pPr marL="1103935" indent="0">
              <a:buNone/>
              <a:defRPr sz="1600"/>
            </a:lvl4pPr>
            <a:lvl5pPr marL="1471912" indent="0">
              <a:buNone/>
              <a:defRPr sz="1600"/>
            </a:lvl5pPr>
            <a:lvl6pPr marL="1839892" indent="0">
              <a:buNone/>
              <a:defRPr sz="1600"/>
            </a:lvl6pPr>
            <a:lvl7pPr marL="2207870" indent="0">
              <a:buNone/>
              <a:defRPr sz="1600"/>
            </a:lvl7pPr>
            <a:lvl8pPr marL="2575847" indent="0">
              <a:buNone/>
              <a:defRPr sz="1600"/>
            </a:lvl8pPr>
            <a:lvl9pPr marL="2943824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7" y="3662711"/>
            <a:ext cx="4968240" cy="549244"/>
          </a:xfrm>
        </p:spPr>
        <p:txBody>
          <a:bodyPr/>
          <a:lstStyle>
            <a:lvl1pPr marL="0" indent="0">
              <a:buNone/>
              <a:defRPr sz="1100"/>
            </a:lvl1pPr>
            <a:lvl2pPr marL="367977" indent="0">
              <a:buNone/>
              <a:defRPr sz="1000"/>
            </a:lvl2pPr>
            <a:lvl3pPr marL="735956" indent="0">
              <a:buNone/>
              <a:defRPr sz="800"/>
            </a:lvl3pPr>
            <a:lvl4pPr marL="1103935" indent="0">
              <a:buNone/>
              <a:defRPr sz="700"/>
            </a:lvl4pPr>
            <a:lvl5pPr marL="1471912" indent="0">
              <a:buNone/>
              <a:defRPr sz="700"/>
            </a:lvl5pPr>
            <a:lvl6pPr marL="1839892" indent="0">
              <a:buNone/>
              <a:defRPr sz="700"/>
            </a:lvl6pPr>
            <a:lvl7pPr marL="2207870" indent="0">
              <a:buNone/>
              <a:defRPr sz="700"/>
            </a:lvl7pPr>
            <a:lvl8pPr marL="2575847" indent="0">
              <a:buNone/>
              <a:defRPr sz="700"/>
            </a:lvl8pPr>
            <a:lvl9pPr marL="2943824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5849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2570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36891" y="127833"/>
            <a:ext cx="1686269" cy="272455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5212" y="127833"/>
            <a:ext cx="4923675" cy="272455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3337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1" y="1453818"/>
            <a:ext cx="7038340" cy="1003156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0" y="2651974"/>
            <a:ext cx="5796281" cy="11959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68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36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04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72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40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09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77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45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6959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7233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007302"/>
            <a:ext cx="7038340" cy="92949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1983565"/>
            <a:ext cx="7038340" cy="1023739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68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3636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04543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7272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4090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09086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77266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45447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0468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5206" y="745327"/>
            <a:ext cx="3304973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18185" y="745327"/>
            <a:ext cx="3304974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24744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1" cy="779992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1" y="1047573"/>
            <a:ext cx="3658615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8181" indent="0">
              <a:buNone/>
              <a:defRPr sz="1600" b="1"/>
            </a:lvl2pPr>
            <a:lvl3pPr marL="736362" indent="0">
              <a:buNone/>
              <a:defRPr sz="1500" b="1"/>
            </a:lvl3pPr>
            <a:lvl4pPr marL="1104543" indent="0">
              <a:buNone/>
              <a:defRPr sz="1300" b="1"/>
            </a:lvl4pPr>
            <a:lvl5pPr marL="1472724" indent="0">
              <a:buNone/>
              <a:defRPr sz="1300" b="1"/>
            </a:lvl5pPr>
            <a:lvl6pPr marL="1840904" indent="0">
              <a:buNone/>
              <a:defRPr sz="1300" b="1"/>
            </a:lvl6pPr>
            <a:lvl7pPr marL="2209086" indent="0">
              <a:buNone/>
              <a:defRPr sz="1300" b="1"/>
            </a:lvl7pPr>
            <a:lvl8pPr marL="2577266" indent="0">
              <a:buNone/>
              <a:defRPr sz="1300" b="1"/>
            </a:lvl8pPr>
            <a:lvl9pPr marL="2945447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1" y="1484151"/>
            <a:ext cx="3658615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047573"/>
            <a:ext cx="3660052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8181" indent="0">
              <a:buNone/>
              <a:defRPr sz="1600" b="1"/>
            </a:lvl2pPr>
            <a:lvl3pPr marL="736362" indent="0">
              <a:buNone/>
              <a:defRPr sz="1500" b="1"/>
            </a:lvl3pPr>
            <a:lvl4pPr marL="1104543" indent="0">
              <a:buNone/>
              <a:defRPr sz="1300" b="1"/>
            </a:lvl4pPr>
            <a:lvl5pPr marL="1472724" indent="0">
              <a:buNone/>
              <a:defRPr sz="1300" b="1"/>
            </a:lvl5pPr>
            <a:lvl6pPr marL="1840904" indent="0">
              <a:buNone/>
              <a:defRPr sz="1300" b="1"/>
            </a:lvl6pPr>
            <a:lvl7pPr marL="2209086" indent="0">
              <a:buNone/>
              <a:defRPr sz="1300" b="1"/>
            </a:lvl7pPr>
            <a:lvl8pPr marL="2577266" indent="0">
              <a:buNone/>
              <a:defRPr sz="1300" b="1"/>
            </a:lvl8pPr>
            <a:lvl9pPr marL="2945447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484151"/>
            <a:ext cx="3660052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4280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9092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61403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1" y="186331"/>
            <a:ext cx="2724195" cy="79299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7" y="186332"/>
            <a:ext cx="4628974" cy="399420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1" y="979323"/>
            <a:ext cx="2724195" cy="3201216"/>
          </a:xfrm>
        </p:spPr>
        <p:txBody>
          <a:bodyPr/>
          <a:lstStyle>
            <a:lvl1pPr marL="0" indent="0">
              <a:buNone/>
              <a:defRPr sz="1100"/>
            </a:lvl1pPr>
            <a:lvl2pPr marL="368181" indent="0">
              <a:buNone/>
              <a:defRPr sz="1000"/>
            </a:lvl2pPr>
            <a:lvl3pPr marL="736362" indent="0">
              <a:buNone/>
              <a:defRPr sz="800"/>
            </a:lvl3pPr>
            <a:lvl4pPr marL="1104543" indent="0">
              <a:buNone/>
              <a:defRPr sz="700"/>
            </a:lvl4pPr>
            <a:lvl5pPr marL="1472724" indent="0">
              <a:buNone/>
              <a:defRPr sz="700"/>
            </a:lvl5pPr>
            <a:lvl6pPr marL="1840904" indent="0">
              <a:buNone/>
              <a:defRPr sz="700"/>
            </a:lvl6pPr>
            <a:lvl7pPr marL="2209086" indent="0">
              <a:buNone/>
              <a:defRPr sz="700"/>
            </a:lvl7pPr>
            <a:lvl8pPr marL="2577266" indent="0">
              <a:buNone/>
              <a:defRPr sz="700"/>
            </a:lvl8pPr>
            <a:lvl9pPr marL="2945447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4016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6" y="3275965"/>
            <a:ext cx="4968240" cy="38674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6" y="418162"/>
            <a:ext cx="4968240" cy="2807970"/>
          </a:xfrm>
        </p:spPr>
        <p:txBody>
          <a:bodyPr/>
          <a:lstStyle>
            <a:lvl1pPr marL="0" indent="0">
              <a:buNone/>
              <a:defRPr sz="2600"/>
            </a:lvl1pPr>
            <a:lvl2pPr marL="368181" indent="0">
              <a:buNone/>
              <a:defRPr sz="2300"/>
            </a:lvl2pPr>
            <a:lvl3pPr marL="736362" indent="0">
              <a:buNone/>
              <a:defRPr sz="1900"/>
            </a:lvl3pPr>
            <a:lvl4pPr marL="1104543" indent="0">
              <a:buNone/>
              <a:defRPr sz="1600"/>
            </a:lvl4pPr>
            <a:lvl5pPr marL="1472724" indent="0">
              <a:buNone/>
              <a:defRPr sz="1600"/>
            </a:lvl5pPr>
            <a:lvl6pPr marL="1840904" indent="0">
              <a:buNone/>
              <a:defRPr sz="1600"/>
            </a:lvl6pPr>
            <a:lvl7pPr marL="2209086" indent="0">
              <a:buNone/>
              <a:defRPr sz="1600"/>
            </a:lvl7pPr>
            <a:lvl8pPr marL="2577266" indent="0">
              <a:buNone/>
              <a:defRPr sz="1600"/>
            </a:lvl8pPr>
            <a:lvl9pPr marL="2945447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6" y="3662711"/>
            <a:ext cx="4968240" cy="549244"/>
          </a:xfrm>
        </p:spPr>
        <p:txBody>
          <a:bodyPr/>
          <a:lstStyle>
            <a:lvl1pPr marL="0" indent="0">
              <a:buNone/>
              <a:defRPr sz="1100"/>
            </a:lvl1pPr>
            <a:lvl2pPr marL="368181" indent="0">
              <a:buNone/>
              <a:defRPr sz="1000"/>
            </a:lvl2pPr>
            <a:lvl3pPr marL="736362" indent="0">
              <a:buNone/>
              <a:defRPr sz="800"/>
            </a:lvl3pPr>
            <a:lvl4pPr marL="1104543" indent="0">
              <a:buNone/>
              <a:defRPr sz="700"/>
            </a:lvl4pPr>
            <a:lvl5pPr marL="1472724" indent="0">
              <a:buNone/>
              <a:defRPr sz="700"/>
            </a:lvl5pPr>
            <a:lvl6pPr marL="1840904" indent="0">
              <a:buNone/>
              <a:defRPr sz="700"/>
            </a:lvl6pPr>
            <a:lvl7pPr marL="2209086" indent="0">
              <a:buNone/>
              <a:defRPr sz="700"/>
            </a:lvl7pPr>
            <a:lvl8pPr marL="2577266" indent="0">
              <a:buNone/>
              <a:defRPr sz="700"/>
            </a:lvl8pPr>
            <a:lvl9pPr marL="2945447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46850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2797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36890" y="127833"/>
            <a:ext cx="1686269" cy="272455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5207" y="127833"/>
            <a:ext cx="4923675" cy="272455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8032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0" y="1453818"/>
            <a:ext cx="7038340" cy="1003156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0" y="2651972"/>
            <a:ext cx="5796280" cy="11959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699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39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098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79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49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197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897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59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5977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3626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007302"/>
            <a:ext cx="7038340" cy="92949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1983572"/>
            <a:ext cx="7038340" cy="1023739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6996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3992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09887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7984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4980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19767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8973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5969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33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5206" y="745325"/>
            <a:ext cx="3304972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18194" y="745325"/>
            <a:ext cx="3304973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56523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3" y="1047573"/>
            <a:ext cx="3658615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9962" indent="0">
              <a:buNone/>
              <a:defRPr sz="1600" b="1"/>
            </a:lvl2pPr>
            <a:lvl3pPr marL="739924" indent="0">
              <a:buNone/>
              <a:defRPr sz="1500" b="1"/>
            </a:lvl3pPr>
            <a:lvl4pPr marL="1109887" indent="0">
              <a:buNone/>
              <a:defRPr sz="1300" b="1"/>
            </a:lvl4pPr>
            <a:lvl5pPr marL="1479844" indent="0">
              <a:buNone/>
              <a:defRPr sz="1300" b="1"/>
            </a:lvl5pPr>
            <a:lvl6pPr marL="1849808" indent="0">
              <a:buNone/>
              <a:defRPr sz="1300" b="1"/>
            </a:lvl6pPr>
            <a:lvl7pPr marL="2219767" indent="0">
              <a:buNone/>
              <a:defRPr sz="1300" b="1"/>
            </a:lvl7pPr>
            <a:lvl8pPr marL="2589732" indent="0">
              <a:buNone/>
              <a:defRPr sz="1300" b="1"/>
            </a:lvl8pPr>
            <a:lvl9pPr marL="2959691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3" y="1484151"/>
            <a:ext cx="3658615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047573"/>
            <a:ext cx="3660052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9962" indent="0">
              <a:buNone/>
              <a:defRPr sz="1600" b="1"/>
            </a:lvl2pPr>
            <a:lvl3pPr marL="739924" indent="0">
              <a:buNone/>
              <a:defRPr sz="1500" b="1"/>
            </a:lvl3pPr>
            <a:lvl4pPr marL="1109887" indent="0">
              <a:buNone/>
              <a:defRPr sz="1300" b="1"/>
            </a:lvl4pPr>
            <a:lvl5pPr marL="1479844" indent="0">
              <a:buNone/>
              <a:defRPr sz="1300" b="1"/>
            </a:lvl5pPr>
            <a:lvl6pPr marL="1849808" indent="0">
              <a:buNone/>
              <a:defRPr sz="1300" b="1"/>
            </a:lvl6pPr>
            <a:lvl7pPr marL="2219767" indent="0">
              <a:buNone/>
              <a:defRPr sz="1300" b="1"/>
            </a:lvl7pPr>
            <a:lvl8pPr marL="2589732" indent="0">
              <a:buNone/>
              <a:defRPr sz="1300" b="1"/>
            </a:lvl8pPr>
            <a:lvl9pPr marL="2959691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484151"/>
            <a:ext cx="3660052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65288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5480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46055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9" y="186331"/>
            <a:ext cx="2724195" cy="79299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6" y="186332"/>
            <a:ext cx="4628974" cy="399420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9" y="979323"/>
            <a:ext cx="2724195" cy="3201216"/>
          </a:xfrm>
        </p:spPr>
        <p:txBody>
          <a:bodyPr/>
          <a:lstStyle>
            <a:lvl1pPr marL="0" indent="0">
              <a:buNone/>
              <a:defRPr sz="1100"/>
            </a:lvl1pPr>
            <a:lvl2pPr marL="369962" indent="0">
              <a:buNone/>
              <a:defRPr sz="1000"/>
            </a:lvl2pPr>
            <a:lvl3pPr marL="739924" indent="0">
              <a:buNone/>
              <a:defRPr sz="800"/>
            </a:lvl3pPr>
            <a:lvl4pPr marL="1109887" indent="0">
              <a:buNone/>
              <a:defRPr sz="700"/>
            </a:lvl4pPr>
            <a:lvl5pPr marL="1479844" indent="0">
              <a:buNone/>
              <a:defRPr sz="700"/>
            </a:lvl5pPr>
            <a:lvl6pPr marL="1849808" indent="0">
              <a:buNone/>
              <a:defRPr sz="700"/>
            </a:lvl6pPr>
            <a:lvl7pPr marL="2219767" indent="0">
              <a:buNone/>
              <a:defRPr sz="700"/>
            </a:lvl7pPr>
            <a:lvl8pPr marL="2589732" indent="0">
              <a:buNone/>
              <a:defRPr sz="700"/>
            </a:lvl8pPr>
            <a:lvl9pPr marL="2959691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69592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6" y="3275965"/>
            <a:ext cx="4968240" cy="38674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6" y="418162"/>
            <a:ext cx="4968240" cy="2807970"/>
          </a:xfrm>
        </p:spPr>
        <p:txBody>
          <a:bodyPr/>
          <a:lstStyle>
            <a:lvl1pPr marL="0" indent="0">
              <a:buNone/>
              <a:defRPr sz="2600"/>
            </a:lvl1pPr>
            <a:lvl2pPr marL="369962" indent="0">
              <a:buNone/>
              <a:defRPr sz="2300"/>
            </a:lvl2pPr>
            <a:lvl3pPr marL="739924" indent="0">
              <a:buNone/>
              <a:defRPr sz="1900"/>
            </a:lvl3pPr>
            <a:lvl4pPr marL="1109887" indent="0">
              <a:buNone/>
              <a:defRPr sz="1600"/>
            </a:lvl4pPr>
            <a:lvl5pPr marL="1479844" indent="0">
              <a:buNone/>
              <a:defRPr sz="1600"/>
            </a:lvl5pPr>
            <a:lvl6pPr marL="1849808" indent="0">
              <a:buNone/>
              <a:defRPr sz="1600"/>
            </a:lvl6pPr>
            <a:lvl7pPr marL="2219767" indent="0">
              <a:buNone/>
              <a:defRPr sz="1600"/>
            </a:lvl7pPr>
            <a:lvl8pPr marL="2589732" indent="0">
              <a:buNone/>
              <a:defRPr sz="1600"/>
            </a:lvl8pPr>
            <a:lvl9pPr marL="2959691" indent="0">
              <a:buNone/>
              <a:defRPr sz="16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6" y="3662711"/>
            <a:ext cx="4968240" cy="549244"/>
          </a:xfrm>
        </p:spPr>
        <p:txBody>
          <a:bodyPr/>
          <a:lstStyle>
            <a:lvl1pPr marL="0" indent="0">
              <a:buNone/>
              <a:defRPr sz="1100"/>
            </a:lvl1pPr>
            <a:lvl2pPr marL="369962" indent="0">
              <a:buNone/>
              <a:defRPr sz="1000"/>
            </a:lvl2pPr>
            <a:lvl3pPr marL="739924" indent="0">
              <a:buNone/>
              <a:defRPr sz="800"/>
            </a:lvl3pPr>
            <a:lvl4pPr marL="1109887" indent="0">
              <a:buNone/>
              <a:defRPr sz="700"/>
            </a:lvl4pPr>
            <a:lvl5pPr marL="1479844" indent="0">
              <a:buNone/>
              <a:defRPr sz="700"/>
            </a:lvl5pPr>
            <a:lvl6pPr marL="1849808" indent="0">
              <a:buNone/>
              <a:defRPr sz="700"/>
            </a:lvl6pPr>
            <a:lvl7pPr marL="2219767" indent="0">
              <a:buNone/>
              <a:defRPr sz="700"/>
            </a:lvl7pPr>
            <a:lvl8pPr marL="2589732" indent="0">
              <a:buNone/>
              <a:defRPr sz="700"/>
            </a:lvl8pPr>
            <a:lvl9pPr marL="2959691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86530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82779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36891" y="127833"/>
            <a:ext cx="1686269" cy="272455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5215" y="127833"/>
            <a:ext cx="4923675" cy="272455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20624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0" y="1453818"/>
            <a:ext cx="7038340" cy="1003156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0" y="2651972"/>
            <a:ext cx="5796280" cy="11959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699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39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098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79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49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197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897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59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18871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44627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007302"/>
            <a:ext cx="7038340" cy="92949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1983572"/>
            <a:ext cx="7038340" cy="1023739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6996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3992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09887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7984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4980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19767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8973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5969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55287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5206" y="745325"/>
            <a:ext cx="3304972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18194" y="745325"/>
            <a:ext cx="3304973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52509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3" y="1047573"/>
            <a:ext cx="3658615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9962" indent="0">
              <a:buNone/>
              <a:defRPr sz="1600" b="1"/>
            </a:lvl2pPr>
            <a:lvl3pPr marL="739924" indent="0">
              <a:buNone/>
              <a:defRPr sz="1500" b="1"/>
            </a:lvl3pPr>
            <a:lvl4pPr marL="1109887" indent="0">
              <a:buNone/>
              <a:defRPr sz="1300" b="1"/>
            </a:lvl4pPr>
            <a:lvl5pPr marL="1479844" indent="0">
              <a:buNone/>
              <a:defRPr sz="1300" b="1"/>
            </a:lvl5pPr>
            <a:lvl6pPr marL="1849808" indent="0">
              <a:buNone/>
              <a:defRPr sz="1300" b="1"/>
            </a:lvl6pPr>
            <a:lvl7pPr marL="2219767" indent="0">
              <a:buNone/>
              <a:defRPr sz="1300" b="1"/>
            </a:lvl7pPr>
            <a:lvl8pPr marL="2589732" indent="0">
              <a:buNone/>
              <a:defRPr sz="1300" b="1"/>
            </a:lvl8pPr>
            <a:lvl9pPr marL="2959691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3" y="1484151"/>
            <a:ext cx="3658615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047573"/>
            <a:ext cx="3660052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9962" indent="0">
              <a:buNone/>
              <a:defRPr sz="1600" b="1"/>
            </a:lvl2pPr>
            <a:lvl3pPr marL="739924" indent="0">
              <a:buNone/>
              <a:defRPr sz="1500" b="1"/>
            </a:lvl3pPr>
            <a:lvl4pPr marL="1109887" indent="0">
              <a:buNone/>
              <a:defRPr sz="1300" b="1"/>
            </a:lvl4pPr>
            <a:lvl5pPr marL="1479844" indent="0">
              <a:buNone/>
              <a:defRPr sz="1300" b="1"/>
            </a:lvl5pPr>
            <a:lvl6pPr marL="1849808" indent="0">
              <a:buNone/>
              <a:defRPr sz="1300" b="1"/>
            </a:lvl6pPr>
            <a:lvl7pPr marL="2219767" indent="0">
              <a:buNone/>
              <a:defRPr sz="1300" b="1"/>
            </a:lvl7pPr>
            <a:lvl8pPr marL="2589732" indent="0">
              <a:buNone/>
              <a:defRPr sz="1300" b="1"/>
            </a:lvl8pPr>
            <a:lvl9pPr marL="2959691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484151"/>
            <a:ext cx="3660052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52033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838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76053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9" y="186331"/>
            <a:ext cx="2724195" cy="79299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6" y="186332"/>
            <a:ext cx="4628974" cy="399420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9" y="979323"/>
            <a:ext cx="2724195" cy="3201216"/>
          </a:xfrm>
        </p:spPr>
        <p:txBody>
          <a:bodyPr/>
          <a:lstStyle>
            <a:lvl1pPr marL="0" indent="0">
              <a:buNone/>
              <a:defRPr sz="1100"/>
            </a:lvl1pPr>
            <a:lvl2pPr marL="369962" indent="0">
              <a:buNone/>
              <a:defRPr sz="1000"/>
            </a:lvl2pPr>
            <a:lvl3pPr marL="739924" indent="0">
              <a:buNone/>
              <a:defRPr sz="800"/>
            </a:lvl3pPr>
            <a:lvl4pPr marL="1109887" indent="0">
              <a:buNone/>
              <a:defRPr sz="700"/>
            </a:lvl4pPr>
            <a:lvl5pPr marL="1479844" indent="0">
              <a:buNone/>
              <a:defRPr sz="700"/>
            </a:lvl5pPr>
            <a:lvl6pPr marL="1849808" indent="0">
              <a:buNone/>
              <a:defRPr sz="700"/>
            </a:lvl6pPr>
            <a:lvl7pPr marL="2219767" indent="0">
              <a:buNone/>
              <a:defRPr sz="700"/>
            </a:lvl7pPr>
            <a:lvl8pPr marL="2589732" indent="0">
              <a:buNone/>
              <a:defRPr sz="700"/>
            </a:lvl8pPr>
            <a:lvl9pPr marL="2959691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224866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6" y="3275965"/>
            <a:ext cx="4968240" cy="38674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6" y="418162"/>
            <a:ext cx="4968240" cy="2807970"/>
          </a:xfrm>
        </p:spPr>
        <p:txBody>
          <a:bodyPr/>
          <a:lstStyle>
            <a:lvl1pPr marL="0" indent="0">
              <a:buNone/>
              <a:defRPr sz="2600"/>
            </a:lvl1pPr>
            <a:lvl2pPr marL="369962" indent="0">
              <a:buNone/>
              <a:defRPr sz="2300"/>
            </a:lvl2pPr>
            <a:lvl3pPr marL="739924" indent="0">
              <a:buNone/>
              <a:defRPr sz="1900"/>
            </a:lvl3pPr>
            <a:lvl4pPr marL="1109887" indent="0">
              <a:buNone/>
              <a:defRPr sz="1600"/>
            </a:lvl4pPr>
            <a:lvl5pPr marL="1479844" indent="0">
              <a:buNone/>
              <a:defRPr sz="1600"/>
            </a:lvl5pPr>
            <a:lvl6pPr marL="1849808" indent="0">
              <a:buNone/>
              <a:defRPr sz="1600"/>
            </a:lvl6pPr>
            <a:lvl7pPr marL="2219767" indent="0">
              <a:buNone/>
              <a:defRPr sz="1600"/>
            </a:lvl7pPr>
            <a:lvl8pPr marL="2589732" indent="0">
              <a:buNone/>
              <a:defRPr sz="1600"/>
            </a:lvl8pPr>
            <a:lvl9pPr marL="2959691" indent="0">
              <a:buNone/>
              <a:defRPr sz="16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6" y="3662711"/>
            <a:ext cx="4968240" cy="549244"/>
          </a:xfrm>
        </p:spPr>
        <p:txBody>
          <a:bodyPr/>
          <a:lstStyle>
            <a:lvl1pPr marL="0" indent="0">
              <a:buNone/>
              <a:defRPr sz="1100"/>
            </a:lvl1pPr>
            <a:lvl2pPr marL="369962" indent="0">
              <a:buNone/>
              <a:defRPr sz="1000"/>
            </a:lvl2pPr>
            <a:lvl3pPr marL="739924" indent="0">
              <a:buNone/>
              <a:defRPr sz="800"/>
            </a:lvl3pPr>
            <a:lvl4pPr marL="1109887" indent="0">
              <a:buNone/>
              <a:defRPr sz="700"/>
            </a:lvl4pPr>
            <a:lvl5pPr marL="1479844" indent="0">
              <a:buNone/>
              <a:defRPr sz="700"/>
            </a:lvl5pPr>
            <a:lvl6pPr marL="1849808" indent="0">
              <a:buNone/>
              <a:defRPr sz="700"/>
            </a:lvl6pPr>
            <a:lvl7pPr marL="2219767" indent="0">
              <a:buNone/>
              <a:defRPr sz="700"/>
            </a:lvl7pPr>
            <a:lvl8pPr marL="2589732" indent="0">
              <a:buNone/>
              <a:defRPr sz="700"/>
            </a:lvl8pPr>
            <a:lvl9pPr marL="2959691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01258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07523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36891" y="127833"/>
            <a:ext cx="1686269" cy="272455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5215" y="127833"/>
            <a:ext cx="4923675" cy="272455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067476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0" y="1453818"/>
            <a:ext cx="7038340" cy="1003156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0" y="2651972"/>
            <a:ext cx="5796280" cy="11959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699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39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098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79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49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197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897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59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649131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042773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007302"/>
            <a:ext cx="7038340" cy="92949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1983572"/>
            <a:ext cx="7038340" cy="1023739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6996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3992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09887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7984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4980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19767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8973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5969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3455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5206" y="745325"/>
            <a:ext cx="3304972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18194" y="745325"/>
            <a:ext cx="3304973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24742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3" y="1047573"/>
            <a:ext cx="3658615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9962" indent="0">
              <a:buNone/>
              <a:defRPr sz="1600" b="1"/>
            </a:lvl2pPr>
            <a:lvl3pPr marL="739924" indent="0">
              <a:buNone/>
              <a:defRPr sz="1500" b="1"/>
            </a:lvl3pPr>
            <a:lvl4pPr marL="1109887" indent="0">
              <a:buNone/>
              <a:defRPr sz="1300" b="1"/>
            </a:lvl4pPr>
            <a:lvl5pPr marL="1479844" indent="0">
              <a:buNone/>
              <a:defRPr sz="1300" b="1"/>
            </a:lvl5pPr>
            <a:lvl6pPr marL="1849808" indent="0">
              <a:buNone/>
              <a:defRPr sz="1300" b="1"/>
            </a:lvl6pPr>
            <a:lvl7pPr marL="2219767" indent="0">
              <a:buNone/>
              <a:defRPr sz="1300" b="1"/>
            </a:lvl7pPr>
            <a:lvl8pPr marL="2589732" indent="0">
              <a:buNone/>
              <a:defRPr sz="1300" b="1"/>
            </a:lvl8pPr>
            <a:lvl9pPr marL="2959691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3" y="1484151"/>
            <a:ext cx="3658615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047573"/>
            <a:ext cx="3660052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9962" indent="0">
              <a:buNone/>
              <a:defRPr sz="1600" b="1"/>
            </a:lvl2pPr>
            <a:lvl3pPr marL="739924" indent="0">
              <a:buNone/>
              <a:defRPr sz="1500" b="1"/>
            </a:lvl3pPr>
            <a:lvl4pPr marL="1109887" indent="0">
              <a:buNone/>
              <a:defRPr sz="1300" b="1"/>
            </a:lvl4pPr>
            <a:lvl5pPr marL="1479844" indent="0">
              <a:buNone/>
              <a:defRPr sz="1300" b="1"/>
            </a:lvl5pPr>
            <a:lvl6pPr marL="1849808" indent="0">
              <a:buNone/>
              <a:defRPr sz="1300" b="1"/>
            </a:lvl6pPr>
            <a:lvl7pPr marL="2219767" indent="0">
              <a:buNone/>
              <a:defRPr sz="1300" b="1"/>
            </a:lvl7pPr>
            <a:lvl8pPr marL="2589732" indent="0">
              <a:buNone/>
              <a:defRPr sz="1300" b="1"/>
            </a:lvl8pPr>
            <a:lvl9pPr marL="2959691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484151"/>
            <a:ext cx="3660052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49847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48609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91714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9" y="186331"/>
            <a:ext cx="2724195" cy="79299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6" y="186332"/>
            <a:ext cx="4628974" cy="399420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9" y="979323"/>
            <a:ext cx="2724195" cy="3201216"/>
          </a:xfrm>
        </p:spPr>
        <p:txBody>
          <a:bodyPr/>
          <a:lstStyle>
            <a:lvl1pPr marL="0" indent="0">
              <a:buNone/>
              <a:defRPr sz="1100"/>
            </a:lvl1pPr>
            <a:lvl2pPr marL="369962" indent="0">
              <a:buNone/>
              <a:defRPr sz="1000"/>
            </a:lvl2pPr>
            <a:lvl3pPr marL="739924" indent="0">
              <a:buNone/>
              <a:defRPr sz="800"/>
            </a:lvl3pPr>
            <a:lvl4pPr marL="1109887" indent="0">
              <a:buNone/>
              <a:defRPr sz="700"/>
            </a:lvl4pPr>
            <a:lvl5pPr marL="1479844" indent="0">
              <a:buNone/>
              <a:defRPr sz="700"/>
            </a:lvl5pPr>
            <a:lvl6pPr marL="1849808" indent="0">
              <a:buNone/>
              <a:defRPr sz="700"/>
            </a:lvl6pPr>
            <a:lvl7pPr marL="2219767" indent="0">
              <a:buNone/>
              <a:defRPr sz="700"/>
            </a:lvl7pPr>
            <a:lvl8pPr marL="2589732" indent="0">
              <a:buNone/>
              <a:defRPr sz="700"/>
            </a:lvl8pPr>
            <a:lvl9pPr marL="2959691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79185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6" y="3275965"/>
            <a:ext cx="4968240" cy="38674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6" y="418162"/>
            <a:ext cx="4968240" cy="2807970"/>
          </a:xfrm>
        </p:spPr>
        <p:txBody>
          <a:bodyPr/>
          <a:lstStyle>
            <a:lvl1pPr marL="0" indent="0">
              <a:buNone/>
              <a:defRPr sz="2600"/>
            </a:lvl1pPr>
            <a:lvl2pPr marL="369962" indent="0">
              <a:buNone/>
              <a:defRPr sz="2300"/>
            </a:lvl2pPr>
            <a:lvl3pPr marL="739924" indent="0">
              <a:buNone/>
              <a:defRPr sz="1900"/>
            </a:lvl3pPr>
            <a:lvl4pPr marL="1109887" indent="0">
              <a:buNone/>
              <a:defRPr sz="1600"/>
            </a:lvl4pPr>
            <a:lvl5pPr marL="1479844" indent="0">
              <a:buNone/>
              <a:defRPr sz="1600"/>
            </a:lvl5pPr>
            <a:lvl6pPr marL="1849808" indent="0">
              <a:buNone/>
              <a:defRPr sz="1600"/>
            </a:lvl6pPr>
            <a:lvl7pPr marL="2219767" indent="0">
              <a:buNone/>
              <a:defRPr sz="1600"/>
            </a:lvl7pPr>
            <a:lvl8pPr marL="2589732" indent="0">
              <a:buNone/>
              <a:defRPr sz="1600"/>
            </a:lvl8pPr>
            <a:lvl9pPr marL="2959691" indent="0">
              <a:buNone/>
              <a:defRPr sz="16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6" y="3662711"/>
            <a:ext cx="4968240" cy="549244"/>
          </a:xfrm>
        </p:spPr>
        <p:txBody>
          <a:bodyPr/>
          <a:lstStyle>
            <a:lvl1pPr marL="0" indent="0">
              <a:buNone/>
              <a:defRPr sz="1100"/>
            </a:lvl1pPr>
            <a:lvl2pPr marL="369962" indent="0">
              <a:buNone/>
              <a:defRPr sz="1000"/>
            </a:lvl2pPr>
            <a:lvl3pPr marL="739924" indent="0">
              <a:buNone/>
              <a:defRPr sz="800"/>
            </a:lvl3pPr>
            <a:lvl4pPr marL="1109887" indent="0">
              <a:buNone/>
              <a:defRPr sz="700"/>
            </a:lvl4pPr>
            <a:lvl5pPr marL="1479844" indent="0">
              <a:buNone/>
              <a:defRPr sz="700"/>
            </a:lvl5pPr>
            <a:lvl6pPr marL="1849808" indent="0">
              <a:buNone/>
              <a:defRPr sz="700"/>
            </a:lvl6pPr>
            <a:lvl7pPr marL="2219767" indent="0">
              <a:buNone/>
              <a:defRPr sz="700"/>
            </a:lvl7pPr>
            <a:lvl8pPr marL="2589732" indent="0">
              <a:buNone/>
              <a:defRPr sz="700"/>
            </a:lvl8pPr>
            <a:lvl9pPr marL="2959691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40152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01179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36891" y="127833"/>
            <a:ext cx="1686269" cy="272455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5215" y="127833"/>
            <a:ext cx="4923675" cy="272455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061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  <a:prstGeom prst="rect">
            <a:avLst/>
          </a:prstGeom>
        </p:spPr>
        <p:txBody>
          <a:bodyPr vert="horz" lIns="73992" tIns="36993" rIns="73992" bIns="36993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91998"/>
            <a:ext cx="7452360" cy="3088551"/>
          </a:xfrm>
          <a:prstGeom prst="rect">
            <a:avLst/>
          </a:prstGeom>
        </p:spPr>
        <p:txBody>
          <a:bodyPr vert="horz" lIns="73992" tIns="36993" rIns="73992" bIns="36993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020" y="4337621"/>
            <a:ext cx="1932093" cy="249164"/>
          </a:xfrm>
          <a:prstGeom prst="rect">
            <a:avLst/>
          </a:prstGeom>
        </p:spPr>
        <p:txBody>
          <a:bodyPr vert="horz" lIns="73992" tIns="36993" rIns="73992" bIns="36993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39055-8B3B-44A9-9764-30E65966CB5B}" type="datetimeFigureOut">
              <a:rPr lang="fr-FR" smtClean="0"/>
              <a:pPr/>
              <a:t>26/11/2012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9137" y="4337621"/>
            <a:ext cx="2622127" cy="249164"/>
          </a:xfrm>
          <a:prstGeom prst="rect">
            <a:avLst/>
          </a:prstGeom>
        </p:spPr>
        <p:txBody>
          <a:bodyPr vert="horz" lIns="73992" tIns="36993" rIns="73992" bIns="36993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290" y="4337621"/>
            <a:ext cx="1932093" cy="249164"/>
          </a:xfrm>
          <a:prstGeom prst="rect">
            <a:avLst/>
          </a:prstGeom>
        </p:spPr>
        <p:txBody>
          <a:bodyPr vert="horz" lIns="73992" tIns="36993" rIns="73992" bIns="36993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24CC8-ADB4-40C3-A9E6-12EB83BB0E7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532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39924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7472" indent="-277472" algn="l" defTabSz="739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01186" indent="-231226" algn="l" defTabSz="739924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24905" indent="-184981" algn="l" defTabSz="739924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94866" indent="-184981" algn="l" defTabSz="739924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64829" indent="-184981" algn="l" defTabSz="739924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34790" indent="-184981" algn="l" defTabSz="739924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4753" indent="-184981" algn="l" defTabSz="739924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74713" indent="-184981" algn="l" defTabSz="739924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44672" indent="-184981" algn="l" defTabSz="739924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69962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9924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09887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79844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49808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19767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89732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59691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14025" y="187415"/>
            <a:ext cx="7452361" cy="779992"/>
          </a:xfrm>
          <a:prstGeom prst="rect">
            <a:avLst/>
          </a:prstGeom>
        </p:spPr>
        <p:txBody>
          <a:bodyPr vert="horz" lIns="73596" tIns="36796" rIns="73596" bIns="36796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5" y="1091996"/>
            <a:ext cx="7452361" cy="3088551"/>
          </a:xfrm>
          <a:prstGeom prst="rect">
            <a:avLst/>
          </a:prstGeom>
        </p:spPr>
        <p:txBody>
          <a:bodyPr vert="horz" lIns="73596" tIns="36796" rIns="73596" bIns="36796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022" y="4337621"/>
            <a:ext cx="1932092" cy="249164"/>
          </a:xfrm>
          <a:prstGeom prst="rect">
            <a:avLst/>
          </a:prstGeom>
        </p:spPr>
        <p:txBody>
          <a:bodyPr vert="horz" lIns="73596" tIns="36796" rIns="73596" bIns="36796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35956"/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735956"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9141" y="4337621"/>
            <a:ext cx="2622128" cy="249164"/>
          </a:xfrm>
          <a:prstGeom prst="rect">
            <a:avLst/>
          </a:prstGeom>
        </p:spPr>
        <p:txBody>
          <a:bodyPr vert="horz" lIns="73596" tIns="36796" rIns="73596" bIns="36796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35956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288" y="4337621"/>
            <a:ext cx="1932092" cy="249164"/>
          </a:xfrm>
          <a:prstGeom prst="rect">
            <a:avLst/>
          </a:prstGeom>
        </p:spPr>
        <p:txBody>
          <a:bodyPr vert="horz" lIns="73596" tIns="36796" rIns="73596" bIns="36796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35956"/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735956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951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735956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5983" indent="-275983" algn="l" defTabSz="735956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97964" indent="-229987" algn="l" defTabSz="735956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19948" indent="-183988" algn="l" defTabSz="735956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87923" indent="-183988" algn="l" defTabSz="735956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55900" indent="-183988" algn="l" defTabSz="735956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23879" indent="-183988" algn="l" defTabSz="735956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91858" indent="-183988" algn="l" defTabSz="735956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59835" indent="-183988" algn="l" defTabSz="735956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27812" indent="-183988" algn="l" defTabSz="735956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35956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67977" algn="l" defTabSz="735956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5956" algn="l" defTabSz="735956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03935" algn="l" defTabSz="735956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71912" algn="l" defTabSz="735956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39892" algn="l" defTabSz="735956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07870" algn="l" defTabSz="735956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5847" algn="l" defTabSz="735956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43824" algn="l" defTabSz="735956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1" cy="779992"/>
          </a:xfrm>
          <a:prstGeom prst="rect">
            <a:avLst/>
          </a:prstGeom>
        </p:spPr>
        <p:txBody>
          <a:bodyPr vert="horz" lIns="73636" tIns="36819" rIns="73636" bIns="36819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91991"/>
            <a:ext cx="7452361" cy="3088551"/>
          </a:xfrm>
          <a:prstGeom prst="rect">
            <a:avLst/>
          </a:prstGeom>
        </p:spPr>
        <p:txBody>
          <a:bodyPr vert="horz" lIns="73636" tIns="36819" rIns="73636" bIns="36819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022" y="4337621"/>
            <a:ext cx="1932092" cy="249164"/>
          </a:xfrm>
          <a:prstGeom prst="rect">
            <a:avLst/>
          </a:prstGeom>
        </p:spPr>
        <p:txBody>
          <a:bodyPr vert="horz" lIns="73636" tIns="36819" rIns="73636" bIns="36819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36362"/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736362"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9138" y="4337621"/>
            <a:ext cx="2622128" cy="249164"/>
          </a:xfrm>
          <a:prstGeom prst="rect">
            <a:avLst/>
          </a:prstGeom>
        </p:spPr>
        <p:txBody>
          <a:bodyPr vert="horz" lIns="73636" tIns="36819" rIns="73636" bIns="36819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3636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288" y="4337621"/>
            <a:ext cx="1932092" cy="249164"/>
          </a:xfrm>
          <a:prstGeom prst="rect">
            <a:avLst/>
          </a:prstGeom>
        </p:spPr>
        <p:txBody>
          <a:bodyPr vert="horz" lIns="73636" tIns="36819" rIns="73636" bIns="36819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36362"/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73636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405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736362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6136" indent="-276136" algn="l" defTabSz="736362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98294" indent="-230113" algn="l" defTabSz="736362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20453" indent="-184090" algn="l" defTabSz="7363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88634" indent="-184090" algn="l" defTabSz="736362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56814" indent="-184090" algn="l" defTabSz="736362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24995" indent="-184090" algn="l" defTabSz="736362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93176" indent="-184090" algn="l" defTabSz="736362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61356" indent="-184090" algn="l" defTabSz="736362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29537" indent="-184090" algn="l" defTabSz="736362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3636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68181" algn="l" defTabSz="73636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6362" algn="l" defTabSz="73636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04543" algn="l" defTabSz="73636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72724" algn="l" defTabSz="73636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40904" algn="l" defTabSz="73636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09086" algn="l" defTabSz="73636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7266" algn="l" defTabSz="73636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45447" algn="l" defTabSz="73636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  <a:prstGeom prst="rect">
            <a:avLst/>
          </a:prstGeom>
        </p:spPr>
        <p:txBody>
          <a:bodyPr vert="horz" lIns="73992" tIns="36993" rIns="73992" bIns="36993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91998"/>
            <a:ext cx="7452360" cy="3088551"/>
          </a:xfrm>
          <a:prstGeom prst="rect">
            <a:avLst/>
          </a:prstGeom>
        </p:spPr>
        <p:txBody>
          <a:bodyPr vert="horz" lIns="73992" tIns="36993" rIns="73992" bIns="36993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020" y="4337621"/>
            <a:ext cx="1932093" cy="249164"/>
          </a:xfrm>
          <a:prstGeom prst="rect">
            <a:avLst/>
          </a:prstGeom>
        </p:spPr>
        <p:txBody>
          <a:bodyPr vert="horz" lIns="73992" tIns="36993" rIns="73992" bIns="36993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9137" y="4337621"/>
            <a:ext cx="2622127" cy="249164"/>
          </a:xfrm>
          <a:prstGeom prst="rect">
            <a:avLst/>
          </a:prstGeom>
        </p:spPr>
        <p:txBody>
          <a:bodyPr vert="horz" lIns="73992" tIns="36993" rIns="73992" bIns="36993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290" y="4337621"/>
            <a:ext cx="1932093" cy="249164"/>
          </a:xfrm>
          <a:prstGeom prst="rect">
            <a:avLst/>
          </a:prstGeom>
        </p:spPr>
        <p:txBody>
          <a:bodyPr vert="horz" lIns="73992" tIns="36993" rIns="73992" bIns="36993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471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739924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7472" indent="-277472" algn="l" defTabSz="739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01186" indent="-231226" algn="l" defTabSz="739924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24905" indent="-184981" algn="l" defTabSz="739924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94866" indent="-184981" algn="l" defTabSz="739924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64829" indent="-184981" algn="l" defTabSz="739924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34790" indent="-184981" algn="l" defTabSz="739924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4753" indent="-184981" algn="l" defTabSz="739924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74713" indent="-184981" algn="l" defTabSz="739924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44672" indent="-184981" algn="l" defTabSz="739924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69962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9924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09887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79844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49808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19767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89732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59691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  <a:prstGeom prst="rect">
            <a:avLst/>
          </a:prstGeom>
        </p:spPr>
        <p:txBody>
          <a:bodyPr vert="horz" lIns="73992" tIns="36993" rIns="73992" bIns="36993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91998"/>
            <a:ext cx="7452360" cy="3088551"/>
          </a:xfrm>
          <a:prstGeom prst="rect">
            <a:avLst/>
          </a:prstGeom>
        </p:spPr>
        <p:txBody>
          <a:bodyPr vert="horz" lIns="73992" tIns="36993" rIns="73992" bIns="36993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020" y="4337621"/>
            <a:ext cx="1932093" cy="249164"/>
          </a:xfrm>
          <a:prstGeom prst="rect">
            <a:avLst/>
          </a:prstGeom>
        </p:spPr>
        <p:txBody>
          <a:bodyPr vert="horz" lIns="73992" tIns="36993" rIns="73992" bIns="36993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9137" y="4337621"/>
            <a:ext cx="2622127" cy="249164"/>
          </a:xfrm>
          <a:prstGeom prst="rect">
            <a:avLst/>
          </a:prstGeom>
        </p:spPr>
        <p:txBody>
          <a:bodyPr vert="horz" lIns="73992" tIns="36993" rIns="73992" bIns="36993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290" y="4337621"/>
            <a:ext cx="1932093" cy="249164"/>
          </a:xfrm>
          <a:prstGeom prst="rect">
            <a:avLst/>
          </a:prstGeom>
        </p:spPr>
        <p:txBody>
          <a:bodyPr vert="horz" lIns="73992" tIns="36993" rIns="73992" bIns="36993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670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739924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7472" indent="-277472" algn="l" defTabSz="739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01186" indent="-231226" algn="l" defTabSz="739924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24905" indent="-184981" algn="l" defTabSz="739924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94866" indent="-184981" algn="l" defTabSz="739924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64829" indent="-184981" algn="l" defTabSz="739924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34790" indent="-184981" algn="l" defTabSz="739924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4753" indent="-184981" algn="l" defTabSz="739924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74713" indent="-184981" algn="l" defTabSz="739924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44672" indent="-184981" algn="l" defTabSz="739924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69962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9924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09887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79844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49808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19767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89732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59691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  <a:prstGeom prst="rect">
            <a:avLst/>
          </a:prstGeom>
        </p:spPr>
        <p:txBody>
          <a:bodyPr vert="horz" lIns="73992" tIns="36993" rIns="73992" bIns="36993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91998"/>
            <a:ext cx="7452360" cy="3088551"/>
          </a:xfrm>
          <a:prstGeom prst="rect">
            <a:avLst/>
          </a:prstGeom>
        </p:spPr>
        <p:txBody>
          <a:bodyPr vert="horz" lIns="73992" tIns="36993" rIns="73992" bIns="36993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020" y="4337621"/>
            <a:ext cx="1932093" cy="249164"/>
          </a:xfrm>
          <a:prstGeom prst="rect">
            <a:avLst/>
          </a:prstGeom>
        </p:spPr>
        <p:txBody>
          <a:bodyPr vert="horz" lIns="73992" tIns="36993" rIns="73992" bIns="36993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39055-8B3B-44A9-9764-30E65966CB5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26/11/2012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9137" y="4337621"/>
            <a:ext cx="2622127" cy="249164"/>
          </a:xfrm>
          <a:prstGeom prst="rect">
            <a:avLst/>
          </a:prstGeom>
        </p:spPr>
        <p:txBody>
          <a:bodyPr vert="horz" lIns="73992" tIns="36993" rIns="73992" bIns="36993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290" y="4337621"/>
            <a:ext cx="1932093" cy="249164"/>
          </a:xfrm>
          <a:prstGeom prst="rect">
            <a:avLst/>
          </a:prstGeom>
        </p:spPr>
        <p:txBody>
          <a:bodyPr vert="horz" lIns="73992" tIns="36993" rIns="73992" bIns="36993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24CC8-ADB4-40C3-A9E6-12EB83BB0E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815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739924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7472" indent="-277472" algn="l" defTabSz="739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01186" indent="-231226" algn="l" defTabSz="739924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24905" indent="-184981" algn="l" defTabSz="739924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94866" indent="-184981" algn="l" defTabSz="739924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64829" indent="-184981" algn="l" defTabSz="739924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34790" indent="-184981" algn="l" defTabSz="739924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4753" indent="-184981" algn="l" defTabSz="739924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74713" indent="-184981" algn="l" defTabSz="739924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44672" indent="-184981" algn="l" defTabSz="739924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69962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9924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09887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79844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49808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19767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89732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59691" algn="l" defTabSz="73992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6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5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5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carmifioren@gmail.com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hyperlink" Target="http://www.pps-images-photos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ste 3.wav">
            <a:hlinkClick r:id="" action="ppaction://media"/>
          </p:cNvPr>
          <p:cNvPicPr>
            <a:picLocks noRot="1" noChangeAspect="1"/>
          </p:cNvPicPr>
          <p:nvPr>
            <a:wavAudioFile r:embed="rId1" name="pste 3.wav"/>
          </p:nvPr>
        </p:nvPicPr>
        <p:blipFill>
          <a:blip r:embed="rId3" cstate="print"/>
          <a:stretch>
            <a:fillRect/>
          </a:stretch>
        </p:blipFill>
        <p:spPr>
          <a:xfrm>
            <a:off x="1763936" y="1475879"/>
            <a:ext cx="304800" cy="304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9880" y="89868"/>
            <a:ext cx="8100640" cy="4500215"/>
          </a:xfrm>
          <a:prstGeom prst="rect">
            <a:avLst/>
          </a:prstGeom>
          <a:solidFill>
            <a:srgbClr val="996600"/>
          </a:soli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9900"/>
              </a:solidFill>
            </a:endParaRPr>
          </a:p>
        </p:txBody>
      </p:sp>
      <p:sp>
        <p:nvSpPr>
          <p:cNvPr id="4" name="Cœur 3"/>
          <p:cNvSpPr/>
          <p:nvPr/>
        </p:nvSpPr>
        <p:spPr>
          <a:xfrm>
            <a:off x="251768" y="323751"/>
            <a:ext cx="7776864" cy="4032448"/>
          </a:xfrm>
          <a:prstGeom prst="hear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3276000" y="468000"/>
            <a:ext cx="17376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solidFill>
                  <a:srgbClr val="FF9900"/>
                </a:solidFill>
              </a:rPr>
              <a:t>Carminé  Présenté</a:t>
            </a:r>
            <a:endParaRPr lang="fr-FR" sz="1600" b="1" dirty="0">
              <a:solidFill>
                <a:srgbClr val="FF990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 rot="1860000">
            <a:off x="891918" y="3241532"/>
            <a:ext cx="1942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rgbClr val="FF9900"/>
                </a:solidFill>
              </a:rPr>
              <a:t>Des   Bijoux</a:t>
            </a:r>
            <a:endParaRPr lang="fr-FR" sz="2800" b="1" dirty="0">
              <a:solidFill>
                <a:srgbClr val="FF990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 rot="-60000">
            <a:off x="3708000" y="4176000"/>
            <a:ext cx="8851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rgbClr val="FF9900"/>
                </a:solidFill>
              </a:rPr>
              <a:t>mais</a:t>
            </a:r>
            <a:endParaRPr lang="fr-FR" sz="2800" b="1" dirty="0">
              <a:solidFill>
                <a:srgbClr val="FF9900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 rot="20345042">
            <a:off x="6012000" y="3240000"/>
            <a:ext cx="5517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smtClean="0">
                <a:solidFill>
                  <a:srgbClr val="FF9900"/>
                </a:solidFill>
              </a:rPr>
              <a:t>or</a:t>
            </a:r>
            <a:endParaRPr lang="fr-FR" sz="3200" b="1" dirty="0">
              <a:solidFill>
                <a:srgbClr val="FF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192684"/>
      </p:ext>
    </p:extLst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280399" cy="46799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9760" y="143731"/>
            <a:ext cx="7920880" cy="4392488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1640114"/>
      </p:ext>
    </p:extLst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blink-1.gif red &amp;&amp; wite bakkqround image by cantu_1"/>
          <p:cNvPicPr>
            <a:picLocks noChangeAspect="1" noChangeArrowheads="1" noCrop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36004"/>
            <a:ext cx="8280400" cy="467995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à coins arrondis 1"/>
          <p:cNvSpPr/>
          <p:nvPr/>
        </p:nvSpPr>
        <p:spPr>
          <a:xfrm>
            <a:off x="179760" y="143731"/>
            <a:ext cx="7920880" cy="4392488"/>
          </a:xfrm>
          <a:prstGeom prst="round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76200"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7402438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uée 1"/>
          <p:cNvSpPr/>
          <p:nvPr/>
        </p:nvSpPr>
        <p:spPr>
          <a:xfrm>
            <a:off x="71564" y="53863"/>
            <a:ext cx="8137272" cy="4572224"/>
          </a:xfrm>
          <a:prstGeom prst="donut">
            <a:avLst>
              <a:gd name="adj" fmla="val 6066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896" tIns="45448" rIns="90896" bIns="45448" rtlCol="0" anchor="ctr"/>
          <a:lstStyle/>
          <a:p>
            <a:pPr algn="ctr" defTabSz="736172"/>
            <a:endParaRPr lang="fr-FR">
              <a:solidFill>
                <a:prstClr val="black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251768" y="251743"/>
            <a:ext cx="7704856" cy="4176464"/>
          </a:xfrm>
          <a:prstGeom prst="ellipse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395456"/>
      </p:ext>
    </p:extLst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280399" cy="4679950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200" y="89975"/>
            <a:ext cx="8064000" cy="45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966988"/>
      </p:ext>
    </p:extLst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blink-1.gif red &amp;&amp; wite bakkqround image by cantu_1"/>
          <p:cNvPicPr>
            <a:picLocks noChangeAspect="1" noChangeArrowheads="1" noCrop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0"/>
            <a:ext cx="8280400" cy="471595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Organigramme : Alternative 1"/>
          <p:cNvSpPr/>
          <p:nvPr/>
        </p:nvSpPr>
        <p:spPr>
          <a:xfrm>
            <a:off x="179760" y="179735"/>
            <a:ext cx="7920880" cy="4392488"/>
          </a:xfrm>
          <a:prstGeom prst="flowChartAlternateProcess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6422107"/>
      </p:ext>
    </p:extLst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8280400" cy="4679950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23776" y="251743"/>
            <a:ext cx="7632848" cy="4176464"/>
          </a:xfrm>
          <a:prstGeom prst="round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333151"/>
      </p:ext>
    </p:extLst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uée 1"/>
          <p:cNvSpPr/>
          <p:nvPr/>
        </p:nvSpPr>
        <p:spPr>
          <a:xfrm>
            <a:off x="71564" y="53863"/>
            <a:ext cx="8137272" cy="4572224"/>
          </a:xfrm>
          <a:prstGeom prst="donut">
            <a:avLst>
              <a:gd name="adj" fmla="val 6066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896" tIns="45448" rIns="90896" bIns="45448" rtlCol="0" anchor="ctr"/>
          <a:lstStyle/>
          <a:p>
            <a:pPr algn="ctr" defTabSz="736172"/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Ellipse 4"/>
          <p:cNvSpPr/>
          <p:nvPr/>
        </p:nvSpPr>
        <p:spPr>
          <a:xfrm>
            <a:off x="395784" y="359755"/>
            <a:ext cx="7488832" cy="3960440"/>
          </a:xfrm>
          <a:prstGeom prst="ellipse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2910422"/>
      </p:ext>
    </p:extLst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3" name="Arrondir un rectangle avec un coin du même côté 2"/>
          <p:cNvSpPr/>
          <p:nvPr/>
        </p:nvSpPr>
        <p:spPr>
          <a:xfrm>
            <a:off x="251768" y="251743"/>
            <a:ext cx="7776864" cy="4176464"/>
          </a:xfrm>
          <a:prstGeom prst="round2Same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762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689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99"/>
    </mc:Choice>
    <mc:Fallback xmlns="">
      <p:transition spd="slow" advTm="8399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76" y="53864"/>
            <a:ext cx="8172648" cy="4572223"/>
          </a:xfrm>
          <a:prstGeom prst="rect">
            <a:avLst/>
          </a:prstGeom>
        </p:spPr>
      </p:pic>
      <p:sp>
        <p:nvSpPr>
          <p:cNvPr id="3" name="Arrondir un rectangle avec un coin du même côté 2"/>
          <p:cNvSpPr/>
          <p:nvPr/>
        </p:nvSpPr>
        <p:spPr>
          <a:xfrm>
            <a:off x="755824" y="503771"/>
            <a:ext cx="6768752" cy="3672408"/>
          </a:xfrm>
          <a:prstGeom prst="round2Same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831216"/>
      </p:ext>
    </p:extLst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blink-1.gif red &amp;&amp; wite bakkqround image by cantu_1"/>
          <p:cNvPicPr>
            <a:picLocks noChangeAspect="1" noChangeArrowheads="1" noCrop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0"/>
            <a:ext cx="8280400" cy="471595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Pentagone régulier 6"/>
          <p:cNvSpPr/>
          <p:nvPr/>
        </p:nvSpPr>
        <p:spPr>
          <a:xfrm>
            <a:off x="71748" y="1"/>
            <a:ext cx="8136904" cy="4644000"/>
          </a:xfrm>
          <a:prstGeom prst="pentagon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76200"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8987352"/>
      </p:ext>
    </p:extLst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8280400" cy="46799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792" y="467767"/>
            <a:ext cx="7344816" cy="3744416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359958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96"/>
    </mc:Choice>
    <mc:Fallback xmlns="">
      <p:transition spd="slow" advTm="8096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41778" y="269745"/>
            <a:ext cx="7596844" cy="4140460"/>
          </a:xfrm>
          <a:prstGeom prst="round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899903318"/>
      </p:ext>
    </p:extLst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280399" cy="46799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844" y="197880"/>
            <a:ext cx="7796712" cy="4284191"/>
          </a:xfrm>
          <a:prstGeom prst="rect">
            <a:avLst/>
          </a:prstGeom>
          <a:ln w="28575">
            <a:solidFill>
              <a:schemeClr val="bg2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02295468"/>
      </p:ext>
    </p:extLst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uée 1"/>
          <p:cNvSpPr/>
          <p:nvPr/>
        </p:nvSpPr>
        <p:spPr>
          <a:xfrm>
            <a:off x="71564" y="53863"/>
            <a:ext cx="8137272" cy="4572224"/>
          </a:xfrm>
          <a:prstGeom prst="donut">
            <a:avLst>
              <a:gd name="adj" fmla="val 6066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896" tIns="45448" rIns="90896" bIns="45448" rtlCol="0" anchor="ctr"/>
          <a:lstStyle/>
          <a:p>
            <a:pPr algn="ctr" defTabSz="736172"/>
            <a:endParaRPr lang="fr-FR">
              <a:solidFill>
                <a:prstClr val="black"/>
              </a:solidFill>
            </a:endParaRPr>
          </a:p>
        </p:txBody>
      </p:sp>
      <p:sp>
        <p:nvSpPr>
          <p:cNvPr id="4" name="Ellipse 3"/>
          <p:cNvSpPr/>
          <p:nvPr/>
        </p:nvSpPr>
        <p:spPr>
          <a:xfrm>
            <a:off x="395784" y="359975"/>
            <a:ext cx="7524000" cy="3960000"/>
          </a:xfrm>
          <a:prstGeom prst="ellipse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2910422"/>
      </p:ext>
    </p:extLst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8280400" cy="4679950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467792" y="395759"/>
            <a:ext cx="7344816" cy="4032448"/>
          </a:xfrm>
          <a:prstGeom prst="round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937340"/>
      </p:ext>
    </p:extLst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blink-1.gif red &amp;&amp; wite bakkqround image by cantu_1"/>
          <p:cNvPicPr>
            <a:picLocks noChangeArrowheads="1" noCrop="1"/>
          </p:cNvPicPr>
          <p:nvPr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0200" y="89975"/>
            <a:ext cx="8100000" cy="4500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Hexagone 5"/>
          <p:cNvSpPr/>
          <p:nvPr/>
        </p:nvSpPr>
        <p:spPr>
          <a:xfrm>
            <a:off x="90200" y="179975"/>
            <a:ext cx="8100000" cy="4320000"/>
          </a:xfrm>
          <a:prstGeom prst="hexagon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76200"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9576993"/>
      </p:ext>
    </p:extLst>
  </p:cSld>
  <p:clrMapOvr>
    <a:masterClrMapping/>
  </p:clrMapOvr>
  <p:transition advTm="85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8280400" cy="4679950"/>
          </a:xfrm>
          <a:prstGeom prst="rect">
            <a:avLst/>
          </a:prstGeom>
        </p:spPr>
      </p:pic>
      <p:sp>
        <p:nvSpPr>
          <p:cNvPr id="3" name="Rectangle à coins arrondis 2"/>
          <p:cNvSpPr/>
          <p:nvPr/>
        </p:nvSpPr>
        <p:spPr>
          <a:xfrm>
            <a:off x="359780" y="251743"/>
            <a:ext cx="7560840" cy="4176464"/>
          </a:xfrm>
          <a:prstGeom prst="round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414627"/>
      </p:ext>
    </p:extLst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76" y="53864"/>
            <a:ext cx="8172648" cy="4572223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47812" y="467767"/>
            <a:ext cx="6984776" cy="3744416"/>
          </a:xfrm>
          <a:prstGeom prst="round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3978739"/>
      </p:ext>
    </p:extLst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blink-1.gif red &amp;&amp; wite bakkqround image by cantu_1"/>
          <p:cNvPicPr>
            <a:picLocks noChangeAspect="1" noChangeArrowheads="1" noCrop="1"/>
          </p:cNvPicPr>
          <p:nvPr/>
        </p:nvPicPr>
        <p:blipFill>
          <a:blip r:embed="rId2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0"/>
            <a:ext cx="8280400" cy="471595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Décision 2"/>
          <p:cNvSpPr/>
          <p:nvPr/>
        </p:nvSpPr>
        <p:spPr>
          <a:xfrm>
            <a:off x="0" y="0"/>
            <a:ext cx="8280400" cy="4679950"/>
          </a:xfrm>
          <a:prstGeom prst="flowChartDecision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9576993"/>
      </p:ext>
    </p:extLst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76" y="53864"/>
            <a:ext cx="8172648" cy="457222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785" y="323751"/>
            <a:ext cx="7488831" cy="4032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510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19"/>
    </mc:Choice>
    <mc:Fallback xmlns="">
      <p:transition spd="slow" advTm="8419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9880" y="89868"/>
            <a:ext cx="8100640" cy="4500215"/>
          </a:xfrm>
          <a:prstGeom prst="rect">
            <a:avLst/>
          </a:prstGeom>
          <a:solidFill>
            <a:srgbClr val="99660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Organigramme : Alternative 3"/>
          <p:cNvSpPr/>
          <p:nvPr/>
        </p:nvSpPr>
        <p:spPr>
          <a:xfrm>
            <a:off x="467792" y="467767"/>
            <a:ext cx="7344816" cy="3600400"/>
          </a:xfrm>
          <a:prstGeom prst="flowChartAlternateProcess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899964" y="4284000"/>
            <a:ext cx="6480472" cy="288000"/>
          </a:xfrm>
          <a:prstGeom prst="rect">
            <a:avLst/>
          </a:prstGeom>
          <a:solidFill>
            <a:srgbClr val="CC9900"/>
          </a:solidFill>
          <a:ln>
            <a:solidFill>
              <a:srgbClr val="996600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0000FF"/>
                </a:solidFill>
              </a:rPr>
              <a:t>Création   Carminé  </a:t>
            </a:r>
            <a:r>
              <a:rPr lang="fr-FR" sz="1050" b="1" dirty="0" smtClean="0">
                <a:solidFill>
                  <a:srgbClr val="0000FF"/>
                </a:solidFill>
              </a:rPr>
              <a:t>octobre 2012     </a:t>
            </a:r>
            <a:r>
              <a:rPr lang="fr-FR" b="1" dirty="0" smtClean="0">
                <a:hlinkClick r:id="rId3"/>
              </a:rPr>
              <a:t>carmifioren@gmail.com</a:t>
            </a:r>
            <a:r>
              <a:rPr lang="fr-FR" b="1" dirty="0" smtClean="0"/>
              <a:t>    </a:t>
            </a:r>
            <a:r>
              <a:rPr lang="fr-FR" sz="1050" b="1" dirty="0" smtClean="0">
                <a:solidFill>
                  <a:srgbClr val="0000FF"/>
                </a:solidFill>
              </a:rPr>
              <a:t>image du web      Bonne Journée    </a:t>
            </a:r>
            <a:endParaRPr lang="fr-FR" b="1" dirty="0">
              <a:solidFill>
                <a:srgbClr val="0000FF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52" y="107727"/>
            <a:ext cx="8064896" cy="360040"/>
          </a:xfrm>
          <a:prstGeom prst="rect">
            <a:avLst/>
          </a:prstGeom>
          <a:ln w="57150">
            <a:solidFill>
              <a:schemeClr val="bg2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064462273"/>
      </p:ext>
    </p:extLst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iorentino\Desktop\napoleon\napoleon_059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338" y="0"/>
            <a:ext cx="6309006" cy="4823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351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 Bijoux mais... OR @ Carminé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es Ceps @ Carminé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es Ceps @ Carminé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Des Bijoux mais... OR @ Carminé</Template>
  <TotalTime>2</TotalTime>
  <Words>16</Words>
  <Application>Microsoft Office PowerPoint</Application>
  <PresentationFormat>Personnalisé</PresentationFormat>
  <Paragraphs>5</Paragraphs>
  <Slides>23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6</vt:i4>
      </vt:variant>
      <vt:variant>
        <vt:lpstr>Titres des diapositives</vt:lpstr>
      </vt:variant>
      <vt:variant>
        <vt:i4>23</vt:i4>
      </vt:variant>
    </vt:vector>
  </HeadingPairs>
  <TitlesOfParts>
    <vt:vector size="29" baseType="lpstr">
      <vt:lpstr>Des Bijoux mais... OR @ Carminé</vt:lpstr>
      <vt:lpstr>2_Mes Ceps @ Carminé</vt:lpstr>
      <vt:lpstr>3_Mes Ceps @ Carminé</vt:lpstr>
      <vt:lpstr>1_Thème Office</vt:lpstr>
      <vt:lpstr>3_Thème Office</vt:lpstr>
      <vt:lpstr>4_Thème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fiorentino</dc:creator>
  <cp:lastModifiedBy> </cp:lastModifiedBy>
  <cp:revision>2</cp:revision>
  <dcterms:created xsi:type="dcterms:W3CDTF">2012-11-26T07:34:43Z</dcterms:created>
  <dcterms:modified xsi:type="dcterms:W3CDTF">2012-11-26T10:31:05Z</dcterms:modified>
</cp:coreProperties>
</file>