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av" ContentType="audio/x-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6" r:id="rId2"/>
  </p:sldIdLst>
  <p:sldSz cx="12192000" cy="6858000"/>
  <p:notesSz cx="6858000" cy="9144000"/>
  <p:embeddedFontLst>
    <p:embeddedFont>
      <p:font typeface="AR BERKLEY" panose="02000000000000000000" pitchFamily="2" charset="0"/>
      <p:regular r:id="rId3"/>
    </p:embeddedFont>
    <p:embeddedFont>
      <p:font typeface="Calibri" panose="020F0502020204030204" pitchFamily="34" charset="0"/>
      <p:regular r:id="rId4"/>
      <p:bold r:id="rId5"/>
      <p:italic r:id="rId6"/>
      <p:boldItalic r:id="rId7"/>
    </p:embeddedFont>
    <p:embeddedFont>
      <p:font typeface="Cataneo BT" panose="03020802040502060804" pitchFamily="66" charset="0"/>
      <p:regular r:id="rId8"/>
    </p:embeddedFont>
    <p:embeddedFont>
      <p:font typeface="Calibri Light" panose="020F0302020204030204" pitchFamily="34" charset="0"/>
      <p:regular r:id="rId9"/>
      <p:italic r:id="rId10"/>
    </p:embeddedFont>
  </p:embeddedFontLst>
  <p:defaultTextStyle>
    <a:defPPr>
      <a:defRPr lang="nl-B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B1IHu5nI1x+uEWNO5KBzuQ==" hashData="1Tdhk6Jivd6pEmQDfo5JceDac6/G0E2MKat32tMppHJrSJL7BiLayNgzm7A6FXWgt3vOTtzWPtWqLCbyLrtokw=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25" autoAdjust="0"/>
    <p:restoredTop sz="94660"/>
  </p:normalViewPr>
  <p:slideViewPr>
    <p:cSldViewPr snapToGrid="0">
      <p:cViewPr varScale="1">
        <p:scale>
          <a:sx n="92" d="100"/>
          <a:sy n="92" d="100"/>
        </p:scale>
        <p:origin x="498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6.fntdata"/><Relationship Id="rId13" Type="http://schemas.openxmlformats.org/officeDocument/2006/relationships/theme" Target="theme/theme1.xml"/><Relationship Id="rId3" Type="http://schemas.openxmlformats.org/officeDocument/2006/relationships/font" Target="fonts/font1.fntdata"/><Relationship Id="rId7" Type="http://schemas.openxmlformats.org/officeDocument/2006/relationships/font" Target="fonts/font5.fntdata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font" Target="fonts/font4.fntdata"/><Relationship Id="rId11" Type="http://schemas.openxmlformats.org/officeDocument/2006/relationships/presProps" Target="presProps.xml"/><Relationship Id="rId5" Type="http://schemas.openxmlformats.org/officeDocument/2006/relationships/font" Target="fonts/font3.fntdata"/><Relationship Id="rId10" Type="http://schemas.openxmlformats.org/officeDocument/2006/relationships/font" Target="fonts/font8.fntdata"/><Relationship Id="rId4" Type="http://schemas.openxmlformats.org/officeDocument/2006/relationships/font" Target="fonts/font2.fntdata"/><Relationship Id="rId9" Type="http://schemas.openxmlformats.org/officeDocument/2006/relationships/font" Target="fonts/font7.fntdata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nl-NL" smtClean="0"/>
              <a:t>Klik om de stijl te bewerken</a:t>
            </a:r>
            <a:endParaRPr lang="nl-BE"/>
          </a:p>
        </p:txBody>
      </p:sp>
      <p:sp>
        <p:nvSpPr>
          <p:cNvPr id="3" name="Ondertitel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nl-NL" smtClean="0"/>
              <a:t>Klik om de ondertitelstijl van het model te bewerken</a:t>
            </a:r>
            <a:endParaRPr lang="nl-BE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261475-0646-4AD2-ACB8-211A6AD4508D}" type="datetimeFigureOut">
              <a:rPr lang="nl-BE" smtClean="0"/>
              <a:t>2/08/2017</a:t>
            </a:fld>
            <a:endParaRPr lang="nl-BE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B29D34-C3B6-496D-B5A8-EE1FA813BEAF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99371379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en obje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mtClean="0"/>
              <a:t>Klik om de stijl te bewerken</a:t>
            </a:r>
            <a:endParaRPr lang="nl-BE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BE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261475-0646-4AD2-ACB8-211A6AD4508D}" type="datetimeFigureOut">
              <a:rPr lang="nl-BE" smtClean="0"/>
              <a:t>2/08/2017</a:t>
            </a:fld>
            <a:endParaRPr lang="nl-BE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B29D34-C3B6-496D-B5A8-EE1FA813BEAF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162178694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eko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nl-NL" smtClean="0"/>
              <a:t>Klik om de stijl te bewerken</a:t>
            </a:r>
            <a:endParaRPr lang="nl-BE"/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nl-NL" smtClean="0"/>
              <a:t>Klik om de modelstijlen te bewerken</a:t>
            </a:r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261475-0646-4AD2-ACB8-211A6AD4508D}" type="datetimeFigureOut">
              <a:rPr lang="nl-BE" smtClean="0"/>
              <a:t>2/08/2017</a:t>
            </a:fld>
            <a:endParaRPr lang="nl-BE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B29D34-C3B6-496D-B5A8-EE1FA813BEAF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333926254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nhoud van twe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mtClean="0"/>
              <a:t>Klik om de stijl te bewerken</a:t>
            </a:r>
            <a:endParaRPr lang="nl-BE"/>
          </a:p>
        </p:txBody>
      </p:sp>
      <p:sp>
        <p:nvSpPr>
          <p:cNvPr id="3" name="Tijdelijke aanduiding voor inhoud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BE"/>
          </a:p>
        </p:txBody>
      </p:sp>
      <p:sp>
        <p:nvSpPr>
          <p:cNvPr id="4" name="Tijdelijke aanduiding voor inhoud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BE"/>
          </a:p>
        </p:txBody>
      </p:sp>
      <p:sp>
        <p:nvSpPr>
          <p:cNvPr id="5" name="Tijdelijke aanduiding voor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261475-0646-4AD2-ACB8-211A6AD4508D}" type="datetimeFigureOut">
              <a:rPr lang="nl-BE" smtClean="0"/>
              <a:t>2/08/2017</a:t>
            </a:fld>
            <a:endParaRPr lang="nl-BE"/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B29D34-C3B6-496D-B5A8-EE1FA813BEAF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328319094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elijk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nl-NL" smtClean="0"/>
              <a:t>Klik om de stijl te bewerken</a:t>
            </a:r>
            <a:endParaRPr lang="nl-BE"/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 smtClean="0"/>
              <a:t>Klik om de modelstijlen te bewerken</a:t>
            </a:r>
          </a:p>
        </p:txBody>
      </p:sp>
      <p:sp>
        <p:nvSpPr>
          <p:cNvPr id="4" name="Tijdelijke aanduiding voor inhoud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BE"/>
          </a:p>
        </p:txBody>
      </p:sp>
      <p:sp>
        <p:nvSpPr>
          <p:cNvPr id="5" name="Tijdelijke aanduiding voor tekst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 smtClean="0"/>
              <a:t>Klik om de modelstijlen te bewerken</a:t>
            </a:r>
          </a:p>
        </p:txBody>
      </p:sp>
      <p:sp>
        <p:nvSpPr>
          <p:cNvPr id="6" name="Tijdelijke aanduiding voor inhoud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BE"/>
          </a:p>
        </p:txBody>
      </p:sp>
      <p:sp>
        <p:nvSpPr>
          <p:cNvPr id="7" name="Tijdelijke aanduiding voor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261475-0646-4AD2-ACB8-211A6AD4508D}" type="datetimeFigureOut">
              <a:rPr lang="nl-BE" smtClean="0"/>
              <a:t>2/08/2017</a:t>
            </a:fld>
            <a:endParaRPr lang="nl-BE"/>
          </a:p>
        </p:txBody>
      </p:sp>
      <p:sp>
        <p:nvSpPr>
          <p:cNvPr id="8" name="Tijdelijke aanduiding voor voettekst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9" name="Tijdelijke aanduiding voor dianumm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B29D34-C3B6-496D-B5A8-EE1FA813BEAF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4085793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Alleen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mtClean="0"/>
              <a:t>Klik om de stijl te bewerken</a:t>
            </a:r>
            <a:endParaRPr lang="nl-BE"/>
          </a:p>
        </p:txBody>
      </p:sp>
      <p:sp>
        <p:nvSpPr>
          <p:cNvPr id="3" name="Tijdelijke aanduiding voor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261475-0646-4AD2-ACB8-211A6AD4508D}" type="datetimeFigureOut">
              <a:rPr lang="nl-BE" smtClean="0"/>
              <a:t>2/08/2017</a:t>
            </a:fld>
            <a:endParaRPr lang="nl-BE"/>
          </a:p>
        </p:txBody>
      </p:sp>
      <p:sp>
        <p:nvSpPr>
          <p:cNvPr id="4" name="Tijdelijke aanduiding voor voettekst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5" name="Tijdelijke aanduiding voor dianumm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B29D34-C3B6-496D-B5A8-EE1FA813BEAF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160287033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261475-0646-4AD2-ACB8-211A6AD4508D}" type="datetimeFigureOut">
              <a:rPr lang="nl-BE" smtClean="0"/>
              <a:t>2/08/2017</a:t>
            </a:fld>
            <a:endParaRPr lang="nl-BE"/>
          </a:p>
        </p:txBody>
      </p:sp>
      <p:sp>
        <p:nvSpPr>
          <p:cNvPr id="3" name="Tijdelijke aanduiding voor voettekst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B29D34-C3B6-496D-B5A8-EE1FA813BEAF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99043714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oud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nl-NL" smtClean="0"/>
              <a:t>Klik om de stijl te bewerken</a:t>
            </a:r>
            <a:endParaRPr lang="nl-BE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BE"/>
          </a:p>
        </p:txBody>
      </p:sp>
      <p:sp>
        <p:nvSpPr>
          <p:cNvPr id="4" name="Tijdelijke aanduiding voor tekst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nl-NL" smtClean="0"/>
              <a:t>Klik om de modelstijlen te bewerken</a:t>
            </a:r>
          </a:p>
        </p:txBody>
      </p:sp>
      <p:sp>
        <p:nvSpPr>
          <p:cNvPr id="5" name="Tijdelijke aanduiding voor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261475-0646-4AD2-ACB8-211A6AD4508D}" type="datetimeFigureOut">
              <a:rPr lang="nl-BE" smtClean="0"/>
              <a:t>2/08/2017</a:t>
            </a:fld>
            <a:endParaRPr lang="nl-BE"/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B29D34-C3B6-496D-B5A8-EE1FA813BEAF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319233753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Afbeelding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nl-NL" smtClean="0"/>
              <a:t>Klik om de stijl te bewerken</a:t>
            </a:r>
            <a:endParaRPr lang="nl-BE"/>
          </a:p>
        </p:txBody>
      </p:sp>
      <p:sp>
        <p:nvSpPr>
          <p:cNvPr id="3" name="Tijdelijke aanduiding voor afbeelding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nl-BE"/>
          </a:p>
        </p:txBody>
      </p:sp>
      <p:sp>
        <p:nvSpPr>
          <p:cNvPr id="4" name="Tijdelijke aanduiding voor tekst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nl-NL" smtClean="0"/>
              <a:t>Klik om de modelstijlen te bewerken</a:t>
            </a:r>
          </a:p>
        </p:txBody>
      </p:sp>
      <p:sp>
        <p:nvSpPr>
          <p:cNvPr id="5" name="Tijdelijke aanduiding voor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261475-0646-4AD2-ACB8-211A6AD4508D}" type="datetimeFigureOut">
              <a:rPr lang="nl-BE" smtClean="0"/>
              <a:t>2/08/2017</a:t>
            </a:fld>
            <a:endParaRPr lang="nl-BE"/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B29D34-C3B6-496D-B5A8-EE1FA813BEAF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166475899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en verticale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mtClean="0"/>
              <a:t>Klik om de stijl te bewerken</a:t>
            </a:r>
            <a:endParaRPr lang="nl-BE"/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BE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261475-0646-4AD2-ACB8-211A6AD4508D}" type="datetimeFigureOut">
              <a:rPr lang="nl-BE" smtClean="0"/>
              <a:t>2/08/2017</a:t>
            </a:fld>
            <a:endParaRPr lang="nl-BE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B29D34-C3B6-496D-B5A8-EE1FA813BEAF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65200091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e titel en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e tite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nl-NL" smtClean="0"/>
              <a:t>Klik om de stijl te bewerken</a:t>
            </a:r>
            <a:endParaRPr lang="nl-BE"/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BE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261475-0646-4AD2-ACB8-211A6AD4508D}" type="datetimeFigureOut">
              <a:rPr lang="nl-BE" smtClean="0"/>
              <a:t>2/08/2017</a:t>
            </a:fld>
            <a:endParaRPr lang="nl-BE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B29D34-C3B6-496D-B5A8-EE1FA813BEAF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12235587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titel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nl-NL" smtClean="0"/>
              <a:t>Klik om de stijl te bewerken</a:t>
            </a:r>
            <a:endParaRPr lang="nl-BE"/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BE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261475-0646-4AD2-ACB8-211A6AD4508D}" type="datetimeFigureOut">
              <a:rPr lang="nl-BE" smtClean="0"/>
              <a:t>2/08/2017</a:t>
            </a:fld>
            <a:endParaRPr lang="nl-BE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nl-BE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BB29D34-C3B6-496D-B5A8-EE1FA813BEAF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36779661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nl-B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audio" Target="../media/audio3.wav"/><Relationship Id="rId13" Type="http://schemas.openxmlformats.org/officeDocument/2006/relationships/audio" Target="../media/audio8.wav"/><Relationship Id="rId18" Type="http://schemas.openxmlformats.org/officeDocument/2006/relationships/hyperlink" Target="http://blog.seniorennet.nl/hanspowerpoint/" TargetMode="External"/><Relationship Id="rId3" Type="http://schemas.openxmlformats.org/officeDocument/2006/relationships/image" Target="../media/image1.png"/><Relationship Id="rId7" Type="http://schemas.openxmlformats.org/officeDocument/2006/relationships/image" Target="../media/image4.png"/><Relationship Id="rId12" Type="http://schemas.openxmlformats.org/officeDocument/2006/relationships/audio" Target="../media/audio7.wav"/><Relationship Id="rId17" Type="http://schemas.openxmlformats.org/officeDocument/2006/relationships/image" Target="../media/image8.png"/><Relationship Id="rId2" Type="http://schemas.openxmlformats.org/officeDocument/2006/relationships/audio" Target="../media/audio1.wav"/><Relationship Id="rId16" Type="http://schemas.openxmlformats.org/officeDocument/2006/relationships/image" Target="../media/image7.png"/><Relationship Id="rId20" Type="http://schemas.openxmlformats.org/officeDocument/2006/relationships/image" Target="../media/image10.gif"/><Relationship Id="rId1" Type="http://schemas.openxmlformats.org/officeDocument/2006/relationships/slideLayout" Target="../slideLayouts/slideLayout1.xml"/><Relationship Id="rId6" Type="http://schemas.openxmlformats.org/officeDocument/2006/relationships/audio" Target="../media/audio2.wav"/><Relationship Id="rId11" Type="http://schemas.openxmlformats.org/officeDocument/2006/relationships/audio" Target="../media/audio6.wav"/><Relationship Id="rId5" Type="http://schemas.openxmlformats.org/officeDocument/2006/relationships/image" Target="../media/image3.png"/><Relationship Id="rId15" Type="http://schemas.openxmlformats.org/officeDocument/2006/relationships/image" Target="../media/image6.png"/><Relationship Id="rId10" Type="http://schemas.openxmlformats.org/officeDocument/2006/relationships/audio" Target="../media/audio5.wav"/><Relationship Id="rId19" Type="http://schemas.openxmlformats.org/officeDocument/2006/relationships/image" Target="../media/image9.png"/><Relationship Id="rId4" Type="http://schemas.openxmlformats.org/officeDocument/2006/relationships/image" Target="../media/image2.png"/><Relationship Id="rId9" Type="http://schemas.openxmlformats.org/officeDocument/2006/relationships/audio" Target="../media/audio4.wav"/><Relationship Id="rId14" Type="http://schemas.openxmlformats.org/officeDocument/2006/relationships/image" Target="../media/image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Afbeelding 3">
            <a:hlinkClick r:id="" action="ppaction://noaction">
              <a:snd r:embed="rId2" name="Tanya Tucker - Delta Dawn  =14.wav"/>
            </a:hlinkClick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3075" y="2015837"/>
            <a:ext cx="671325" cy="839156"/>
          </a:xfrm>
          <a:prstGeom prst="rect">
            <a:avLst/>
          </a:prstGeom>
        </p:spPr>
      </p:pic>
      <p:pic>
        <p:nvPicPr>
          <p:cNvPr id="5" name="Afbeelding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7982" y="134155"/>
            <a:ext cx="3532909" cy="1037524"/>
          </a:xfrm>
          <a:prstGeom prst="rect">
            <a:avLst/>
          </a:prstGeom>
        </p:spPr>
      </p:pic>
      <p:pic>
        <p:nvPicPr>
          <p:cNvPr id="6" name="Afbeelding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flipH="1">
            <a:off x="8603672" y="166293"/>
            <a:ext cx="3312447" cy="1005386"/>
          </a:xfrm>
          <a:prstGeom prst="rect">
            <a:avLst/>
          </a:prstGeom>
        </p:spPr>
      </p:pic>
      <p:sp>
        <p:nvSpPr>
          <p:cNvPr id="7" name="Rechthoek 6"/>
          <p:cNvSpPr/>
          <p:nvPr/>
        </p:nvSpPr>
        <p:spPr>
          <a:xfrm>
            <a:off x="715146" y="1171679"/>
            <a:ext cx="252344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nl-BE" sz="2800" dirty="0" smtClean="0">
                <a:solidFill>
                  <a:schemeClr val="accent4">
                    <a:lumMod val="50000"/>
                  </a:schemeClr>
                </a:solidFill>
                <a:latin typeface="AR BERKLEY" panose="02000000000000000000" pitchFamily="2" charset="0"/>
              </a:rPr>
              <a:t>Tanya Tucker </a:t>
            </a:r>
            <a:endParaRPr lang="nl-BE" sz="2800" dirty="0">
              <a:solidFill>
                <a:schemeClr val="accent4">
                  <a:lumMod val="50000"/>
                </a:schemeClr>
              </a:solidFill>
              <a:latin typeface="AR BERKLEY" panose="02000000000000000000" pitchFamily="2" charset="0"/>
            </a:endParaRPr>
          </a:p>
        </p:txBody>
      </p:sp>
      <p:sp>
        <p:nvSpPr>
          <p:cNvPr id="8" name="Rechthoek 7"/>
          <p:cNvSpPr/>
          <p:nvPr/>
        </p:nvSpPr>
        <p:spPr>
          <a:xfrm>
            <a:off x="9305982" y="1171679"/>
            <a:ext cx="261013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nl-BE" sz="2800" dirty="0" smtClean="0">
                <a:solidFill>
                  <a:schemeClr val="accent4">
                    <a:lumMod val="50000"/>
                  </a:schemeClr>
                </a:solidFill>
                <a:latin typeface="AR BERKLEY" panose="02000000000000000000" pitchFamily="2" charset="0"/>
              </a:rPr>
              <a:t>Waylon Jennings</a:t>
            </a:r>
            <a:endParaRPr lang="nl-BE" sz="2800" dirty="0">
              <a:solidFill>
                <a:schemeClr val="accent4">
                  <a:lumMod val="50000"/>
                </a:schemeClr>
              </a:solidFill>
              <a:latin typeface="AR BERKLEY" panose="02000000000000000000" pitchFamily="2" charset="0"/>
            </a:endParaRPr>
          </a:p>
        </p:txBody>
      </p:sp>
      <p:pic>
        <p:nvPicPr>
          <p:cNvPr id="9" name="Afbeelding 8">
            <a:hlinkClick r:id="" action="ppaction://noaction">
              <a:snd r:embed="rId6" name="Tanya Tucker &amp; Glen Campbell - Dream Lover  =20.wav"/>
            </a:hlinkClick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43782" y="5254399"/>
            <a:ext cx="670618" cy="835224"/>
          </a:xfrm>
          <a:prstGeom prst="rect">
            <a:avLst/>
          </a:prstGeom>
        </p:spPr>
      </p:pic>
      <p:pic>
        <p:nvPicPr>
          <p:cNvPr id="10" name="Afbeelding 9">
            <a:hlinkClick r:id="" action="ppaction://noaction">
              <a:snd r:embed="rId8" name="Tanya Tucker - Texas (When I Die)  =37.wav"/>
            </a:hlinkClick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43782" y="4176189"/>
            <a:ext cx="670618" cy="835224"/>
          </a:xfrm>
          <a:prstGeom prst="rect">
            <a:avLst/>
          </a:prstGeom>
        </p:spPr>
      </p:pic>
      <p:pic>
        <p:nvPicPr>
          <p:cNvPr id="11" name="Afbeelding 10">
            <a:hlinkClick r:id="" action="ppaction://noaction">
              <a:snd r:embed="rId9" name="Tanya Tucker - If You Heart Ain't Busy Tonight  =6.wav"/>
            </a:hlinkClick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43782" y="3097979"/>
            <a:ext cx="670618" cy="835224"/>
          </a:xfrm>
          <a:prstGeom prst="rect">
            <a:avLst/>
          </a:prstGeom>
        </p:spPr>
      </p:pic>
      <p:pic>
        <p:nvPicPr>
          <p:cNvPr id="12" name="Afbeelding 11">
            <a:hlinkClick r:id="" action="ppaction://noaction">
              <a:snd r:embed="rId10" name="Waylon Jennings - Rose In Paradise  =30.wav"/>
            </a:hlinkClick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1101618" y="5254399"/>
            <a:ext cx="670618" cy="835224"/>
          </a:xfrm>
          <a:prstGeom prst="rect">
            <a:avLst/>
          </a:prstGeom>
        </p:spPr>
      </p:pic>
      <p:pic>
        <p:nvPicPr>
          <p:cNvPr id="13" name="Afbeelding 12">
            <a:hlinkClick r:id="" action="ppaction://noaction">
              <a:snd r:embed="rId11" name="Waylon Jennings - Don't Think Twice  =9.wav"/>
            </a:hlinkClick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1101618" y="4179653"/>
            <a:ext cx="670618" cy="835224"/>
          </a:xfrm>
          <a:prstGeom prst="rect">
            <a:avLst/>
          </a:prstGeom>
        </p:spPr>
      </p:pic>
      <p:pic>
        <p:nvPicPr>
          <p:cNvPr id="14" name="Afbeelding 13">
            <a:hlinkClick r:id="" action="ppaction://noaction">
              <a:snd r:embed="rId12" name="Waylon Jennings - Big Mamou  =43.wav"/>
            </a:hlinkClick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1101618" y="3097979"/>
            <a:ext cx="670618" cy="835224"/>
          </a:xfrm>
          <a:prstGeom prst="rect">
            <a:avLst/>
          </a:prstGeom>
        </p:spPr>
      </p:pic>
      <p:pic>
        <p:nvPicPr>
          <p:cNvPr id="15" name="Afbeelding 14">
            <a:hlinkClick r:id="" action="ppaction://noaction">
              <a:snd r:embed="rId13" name="Waylon Jennings -  Lorena  =44.wav"/>
            </a:hlinkClick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1101618" y="2019769"/>
            <a:ext cx="670618" cy="835224"/>
          </a:xfrm>
          <a:prstGeom prst="rect">
            <a:avLst/>
          </a:prstGeom>
        </p:spPr>
      </p:pic>
      <p:pic>
        <p:nvPicPr>
          <p:cNvPr id="32" name="Afbeelding 31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06040" y="2800076"/>
            <a:ext cx="4231289" cy="3985185"/>
          </a:xfrm>
          <a:prstGeom prst="rect">
            <a:avLst/>
          </a:prstGeom>
        </p:spPr>
      </p:pic>
      <p:pic>
        <p:nvPicPr>
          <p:cNvPr id="23" name="Afbeelding 22"/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10891" y="2357546"/>
            <a:ext cx="2800350" cy="2838450"/>
          </a:xfrm>
          <a:prstGeom prst="rect">
            <a:avLst/>
          </a:prstGeom>
        </p:spPr>
      </p:pic>
      <p:pic>
        <p:nvPicPr>
          <p:cNvPr id="17" name="Afbeelding 16"/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82211" y="3399051"/>
            <a:ext cx="2322386" cy="2690569"/>
          </a:xfrm>
          <a:prstGeom prst="rect">
            <a:avLst/>
          </a:prstGeom>
        </p:spPr>
      </p:pic>
      <p:pic>
        <p:nvPicPr>
          <p:cNvPr id="19" name="Afbeelding 18"/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 flipH="1">
            <a:off x="5796424" y="3395180"/>
            <a:ext cx="2322777" cy="2688569"/>
          </a:xfrm>
          <a:prstGeom prst="rect">
            <a:avLst/>
          </a:prstGeom>
        </p:spPr>
      </p:pic>
      <p:pic>
        <p:nvPicPr>
          <p:cNvPr id="20" name="Afbeelding 19">
            <a:hlinkClick r:id="rId18"/>
          </p:cNvPr>
          <p:cNvPicPr>
            <a:picLocks noChangeAspect="1"/>
          </p:cNvPicPr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12580" y="6089620"/>
            <a:ext cx="2088572" cy="695641"/>
          </a:xfrm>
          <a:prstGeom prst="rect">
            <a:avLst/>
          </a:prstGeom>
        </p:spPr>
      </p:pic>
      <p:pic>
        <p:nvPicPr>
          <p:cNvPr id="22" name="Afbeelding 21"/>
          <p:cNvPicPr>
            <a:picLocks noChangeAspect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13201" y="190604"/>
            <a:ext cx="2990850" cy="1962150"/>
          </a:xfrm>
          <a:prstGeom prst="rect">
            <a:avLst/>
          </a:prstGeom>
        </p:spPr>
      </p:pic>
      <p:sp>
        <p:nvSpPr>
          <p:cNvPr id="24" name="Rechthoek 23"/>
          <p:cNvSpPr/>
          <p:nvPr/>
        </p:nvSpPr>
        <p:spPr>
          <a:xfrm>
            <a:off x="914400" y="2308224"/>
            <a:ext cx="173637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nl-BE" sz="2400" dirty="0" smtClean="0">
                <a:solidFill>
                  <a:schemeClr val="accent4">
                    <a:lumMod val="50000"/>
                  </a:schemeClr>
                </a:solidFill>
                <a:latin typeface="Cataneo BT" panose="03020802040502060804" pitchFamily="66" charset="0"/>
              </a:rPr>
              <a:t>Delta Dawn </a:t>
            </a:r>
            <a:endParaRPr lang="nl-BE" sz="2400" dirty="0">
              <a:solidFill>
                <a:schemeClr val="accent4">
                  <a:lumMod val="50000"/>
                </a:schemeClr>
              </a:solidFill>
              <a:latin typeface="Cataneo BT" panose="03020802040502060804" pitchFamily="66" charset="0"/>
            </a:endParaRPr>
          </a:p>
        </p:txBody>
      </p:sp>
      <p:sp>
        <p:nvSpPr>
          <p:cNvPr id="25" name="Rechthoek 24"/>
          <p:cNvSpPr/>
          <p:nvPr/>
        </p:nvSpPr>
        <p:spPr>
          <a:xfrm>
            <a:off x="914400" y="3266250"/>
            <a:ext cx="2540054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dirty="0" smtClean="0">
                <a:solidFill>
                  <a:schemeClr val="accent4">
                    <a:lumMod val="50000"/>
                  </a:schemeClr>
                </a:solidFill>
                <a:latin typeface="Cataneo BT" panose="03020802040502060804" pitchFamily="66" charset="0"/>
              </a:rPr>
              <a:t>If You Heart </a:t>
            </a:r>
          </a:p>
          <a:p>
            <a:r>
              <a:rPr lang="en-US" sz="2400" dirty="0" smtClean="0">
                <a:solidFill>
                  <a:schemeClr val="accent4">
                    <a:lumMod val="50000"/>
                  </a:schemeClr>
                </a:solidFill>
                <a:latin typeface="Cataneo BT" panose="03020802040502060804" pitchFamily="66" charset="0"/>
              </a:rPr>
              <a:t>Ain't Busy Tonight </a:t>
            </a:r>
            <a:endParaRPr lang="nl-BE" sz="2400" dirty="0">
              <a:solidFill>
                <a:schemeClr val="accent4">
                  <a:lumMod val="50000"/>
                </a:schemeClr>
              </a:solidFill>
              <a:latin typeface="Cataneo BT" panose="03020802040502060804" pitchFamily="66" charset="0"/>
            </a:endParaRPr>
          </a:p>
        </p:txBody>
      </p:sp>
      <p:sp>
        <p:nvSpPr>
          <p:cNvPr id="26" name="Rechthoek 25"/>
          <p:cNvSpPr/>
          <p:nvPr/>
        </p:nvSpPr>
        <p:spPr>
          <a:xfrm>
            <a:off x="797958" y="4517921"/>
            <a:ext cx="97552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nl-BE" sz="2400" dirty="0" smtClean="0">
                <a:solidFill>
                  <a:schemeClr val="accent4">
                    <a:lumMod val="50000"/>
                  </a:schemeClr>
                </a:solidFill>
                <a:latin typeface="Cataneo BT" panose="03020802040502060804" pitchFamily="66" charset="0"/>
              </a:rPr>
              <a:t> Texas </a:t>
            </a:r>
            <a:endParaRPr lang="nl-BE" sz="2400" dirty="0">
              <a:solidFill>
                <a:schemeClr val="accent4">
                  <a:lumMod val="50000"/>
                </a:schemeClr>
              </a:solidFill>
              <a:latin typeface="Cataneo BT" panose="03020802040502060804" pitchFamily="66" charset="0"/>
            </a:endParaRPr>
          </a:p>
        </p:txBody>
      </p:sp>
      <p:sp>
        <p:nvSpPr>
          <p:cNvPr id="27" name="Rechthoek 26"/>
          <p:cNvSpPr/>
          <p:nvPr/>
        </p:nvSpPr>
        <p:spPr>
          <a:xfrm>
            <a:off x="914400" y="5321318"/>
            <a:ext cx="4151714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nl-BE" sz="2400" dirty="0" smtClean="0">
                <a:solidFill>
                  <a:schemeClr val="accent4">
                    <a:lumMod val="50000"/>
                  </a:schemeClr>
                </a:solidFill>
                <a:latin typeface="Cataneo BT" panose="03020802040502060804" pitchFamily="66" charset="0"/>
              </a:rPr>
              <a:t>Tanya Tucker &amp; Glen Campbell  </a:t>
            </a:r>
          </a:p>
          <a:p>
            <a:r>
              <a:rPr lang="nl-BE" sz="2400" dirty="0" smtClean="0">
                <a:solidFill>
                  <a:schemeClr val="accent4">
                    <a:lumMod val="50000"/>
                  </a:schemeClr>
                </a:solidFill>
                <a:latin typeface="Cataneo BT" panose="03020802040502060804" pitchFamily="66" charset="0"/>
              </a:rPr>
              <a:t>Dream Lover </a:t>
            </a:r>
            <a:endParaRPr lang="nl-BE" sz="2400" dirty="0">
              <a:solidFill>
                <a:schemeClr val="accent4">
                  <a:lumMod val="50000"/>
                </a:schemeClr>
              </a:solidFill>
              <a:latin typeface="Cataneo BT" panose="03020802040502060804" pitchFamily="66" charset="0"/>
            </a:endParaRPr>
          </a:p>
        </p:txBody>
      </p:sp>
      <p:sp>
        <p:nvSpPr>
          <p:cNvPr id="28" name="Rechthoek 27"/>
          <p:cNvSpPr/>
          <p:nvPr/>
        </p:nvSpPr>
        <p:spPr>
          <a:xfrm>
            <a:off x="10019767" y="2301199"/>
            <a:ext cx="118256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nl-BE" sz="2400" dirty="0" smtClean="0">
                <a:solidFill>
                  <a:schemeClr val="accent4">
                    <a:lumMod val="50000"/>
                  </a:schemeClr>
                </a:solidFill>
                <a:latin typeface="Cataneo BT" panose="03020802040502060804" pitchFamily="66" charset="0"/>
              </a:rPr>
              <a:t> Lorena </a:t>
            </a:r>
            <a:endParaRPr lang="nl-BE" sz="2400" dirty="0">
              <a:solidFill>
                <a:schemeClr val="accent4">
                  <a:lumMod val="50000"/>
                </a:schemeClr>
              </a:solidFill>
              <a:latin typeface="Cataneo BT" panose="03020802040502060804" pitchFamily="66" charset="0"/>
            </a:endParaRPr>
          </a:p>
        </p:txBody>
      </p:sp>
      <p:sp>
        <p:nvSpPr>
          <p:cNvPr id="29" name="Rechthoek 28"/>
          <p:cNvSpPr/>
          <p:nvPr/>
        </p:nvSpPr>
        <p:spPr>
          <a:xfrm>
            <a:off x="9546047" y="3360467"/>
            <a:ext cx="170431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nl-BE" sz="2400" dirty="0" smtClean="0">
                <a:solidFill>
                  <a:schemeClr val="accent4">
                    <a:lumMod val="50000"/>
                  </a:schemeClr>
                </a:solidFill>
                <a:latin typeface="Cataneo BT" panose="03020802040502060804" pitchFamily="66" charset="0"/>
              </a:rPr>
              <a:t>Big Mamou </a:t>
            </a:r>
            <a:endParaRPr lang="nl-BE" sz="2400" dirty="0">
              <a:solidFill>
                <a:schemeClr val="accent4">
                  <a:lumMod val="50000"/>
                </a:schemeClr>
              </a:solidFill>
              <a:latin typeface="Cataneo BT" panose="03020802040502060804" pitchFamily="66" charset="0"/>
            </a:endParaRPr>
          </a:p>
        </p:txBody>
      </p:sp>
      <p:sp>
        <p:nvSpPr>
          <p:cNvPr id="30" name="Rechthoek 29"/>
          <p:cNvSpPr/>
          <p:nvPr/>
        </p:nvSpPr>
        <p:spPr>
          <a:xfrm>
            <a:off x="8874151" y="4513502"/>
            <a:ext cx="246548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nl-BE" sz="2400" dirty="0" smtClean="0">
                <a:solidFill>
                  <a:schemeClr val="accent4">
                    <a:lumMod val="50000"/>
                  </a:schemeClr>
                </a:solidFill>
                <a:latin typeface="Cataneo BT" panose="03020802040502060804" pitchFamily="66" charset="0"/>
              </a:rPr>
              <a:t>Don't Think Twice </a:t>
            </a:r>
            <a:endParaRPr lang="nl-BE" sz="2400" dirty="0">
              <a:solidFill>
                <a:schemeClr val="accent4">
                  <a:lumMod val="50000"/>
                </a:schemeClr>
              </a:solidFill>
              <a:latin typeface="Cataneo BT" panose="03020802040502060804" pitchFamily="66" charset="0"/>
            </a:endParaRPr>
          </a:p>
        </p:txBody>
      </p:sp>
      <p:sp>
        <p:nvSpPr>
          <p:cNvPr id="31" name="Rechthoek 30"/>
          <p:cNvSpPr/>
          <p:nvPr/>
        </p:nvSpPr>
        <p:spPr>
          <a:xfrm>
            <a:off x="8975379" y="5528543"/>
            <a:ext cx="222695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nl-BE" sz="2400" dirty="0" smtClean="0">
                <a:solidFill>
                  <a:schemeClr val="accent4">
                    <a:lumMod val="50000"/>
                  </a:schemeClr>
                </a:solidFill>
                <a:latin typeface="Cataneo BT" panose="03020802040502060804" pitchFamily="66" charset="0"/>
              </a:rPr>
              <a:t>Rose In Paradise </a:t>
            </a:r>
            <a:endParaRPr lang="nl-BE" sz="2400" dirty="0">
              <a:solidFill>
                <a:schemeClr val="accent4">
                  <a:lumMod val="50000"/>
                </a:schemeClr>
              </a:solidFill>
              <a:latin typeface="Cataneo BT" panose="030208020405020608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368934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Kantoorthema">
  <a:themeElements>
    <a:clrScheme name="Kantoor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Kantoor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</TotalTime>
  <Words>31</Words>
  <Application>Microsoft Office PowerPoint</Application>
  <PresentationFormat>Breedbeeld</PresentationFormat>
  <Paragraphs>12</Paragraphs>
  <Slides>1</Slides>
  <Notes>0</Notes>
  <HiddenSlides>0</HiddenSlides>
  <MMClips>0</MMClips>
  <ScaleCrop>false</ScaleCrop>
  <HeadingPairs>
    <vt:vector size="6" baseType="variant">
      <vt:variant>
        <vt:lpstr>Gebruikte lettertypen</vt:lpstr>
      </vt:variant>
      <vt:variant>
        <vt:i4>5</vt:i4>
      </vt:variant>
      <vt:variant>
        <vt:lpstr>Thema</vt:lpstr>
      </vt:variant>
      <vt:variant>
        <vt:i4>1</vt:i4>
      </vt:variant>
      <vt:variant>
        <vt:lpstr>Diatitels</vt:lpstr>
      </vt:variant>
      <vt:variant>
        <vt:i4>1</vt:i4>
      </vt:variant>
    </vt:vector>
  </HeadingPairs>
  <TitlesOfParts>
    <vt:vector size="7" baseType="lpstr">
      <vt:lpstr>Arial</vt:lpstr>
      <vt:lpstr>AR BERKLEY</vt:lpstr>
      <vt:lpstr>Calibri</vt:lpstr>
      <vt:lpstr>Cataneo BT</vt:lpstr>
      <vt:lpstr>Calibri Light</vt:lpstr>
      <vt:lpstr>Kantoorthema</vt:lpstr>
      <vt:lpstr>PowerPoint-presentatie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PowerPoint-presentatie</dc:title>
  <dc:creator>Hans Blindeman</dc:creator>
  <cp:lastModifiedBy>Hans Blindeman</cp:lastModifiedBy>
  <cp:revision>2</cp:revision>
  <dcterms:created xsi:type="dcterms:W3CDTF">2017-08-02T08:53:22Z</dcterms:created>
  <dcterms:modified xsi:type="dcterms:W3CDTF">2017-08-02T08:56:44Z</dcterms:modified>
</cp:coreProperties>
</file>