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yEh/bEZ1creTSHPZUc2ng==" hashData="uQ1/KpnOibMGtqsQnDnlMHvvXf1ozlPZbYIWQF0Yyyb1ZO4gTMj5FpcvsLYFwFCaMd7BVeiPDCJjT6liZGaTa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F6D9E09-DD44-43DF-AA6A-319C255345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E5E8482-D6C4-4903-8BA3-88D587AF1E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B189996-A7FB-44FF-AA86-1737938D3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CB689E7-EE4B-4AE9-953F-7CC043830D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F786C19-C231-4A18-86C6-45028069C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725928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4BCD739-F58B-43A6-8415-9CB2AE1D7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3E679C5-410D-40BB-89DE-F15A45BC58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6FBCB42-1102-4FD2-8A40-0D5A0F30A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A2D5109-A884-4664-B5B2-B4E27665CB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9DE81C1-2C08-483C-A687-22D3DDFA61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822933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A802D26-AEE0-40D8-A5B3-1ABA87C014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7D325EF4-C8E1-4F92-8595-C1694CD26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654B5DD-F013-4A7A-9F5C-883EF80A7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E066F4F-F485-47F4-B65F-27AD6B426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83FB187-3B26-4364-BCB3-E032ADDC3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61321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4ACFC66-99D0-4562-A999-AE400BCF4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49BD570-9EAD-49BC-AC78-AF75827A09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0B126120-0CC4-4089-BC3C-C27D3D07A1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A90A7A8-3639-4961-98DE-98E64964D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EF85D16-373C-47C2-8E3C-C782FF6A4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E278B34-782F-4088-BA7F-29C89A4C55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24600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2EF1ED-B800-4CC4-8DAE-B81A8E59D8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9DB7E06-E9CA-4DCB-A205-594508796B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6D93AA61-1A85-4E70-83DD-72A25CC724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8D79BEB7-2E11-401B-BBA8-D5F1C484EF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DCF4DEE4-2CD6-4437-B7FB-735A3641BC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08282CC1-F41D-4D3F-91AE-B4F0AEF9B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CA40CDAF-A618-4D69-918F-4D1898DC3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AAE2A36D-9208-420F-8573-08D9A3D70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18619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E8A249D-E43B-42AD-A1EB-41A58340A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1CAFE116-42F9-4232-B6D0-37E70A6E45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90EC0791-E596-42CD-94AF-1C80756C99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8011F9F-734D-4760-B697-2BF68AA16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918541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6F976868-A638-43EB-81D4-F36A891C6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09028F04-B306-41CD-94A5-8CF09B7C4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E3810778-F8D5-49BB-9512-895D79B55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022906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C42F9FC-AF06-4A43-A95B-741CFD348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6B3C20E0-B621-4E51-AE4A-C411DE914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39F6170-FF12-4C3B-BF4C-7BDE6BF284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C6D4781-4F0F-48F8-8480-B40A401396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8AD36D0-A1D2-4688-8174-A1144DCC7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331C73DB-AB20-403D-A5C2-0411CE16E2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373191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FCB0C8-6ADC-40F7-9A64-CB501B59E9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BE41813-4EF3-4C58-A888-A84643A8D8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 dirty="0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7EF0CF81-774C-4753-8579-03CDEE342F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2E688B0-949B-4CFD-9167-DFD247298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118074F1-68AC-45CF-84D5-76EBB9A3E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3E0DECE-5B54-4750-A08D-0713A395BF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283647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576E0E7-E67D-4E18-8FD9-A0F709DCC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6BED1C6C-8537-4DB0-B190-9ADB8F48C0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6B187CBF-0FD5-43F0-8673-C545A04F5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01B170B-E704-4BBE-9583-8AEB6CAB3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8792BFB-FECD-4702-A241-E7B32A2334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225100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9F5A3232-478D-4635-BE9C-B05472AF38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85EF8893-EA02-40D9-81A0-1E6D59E063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BE5674A-D8EC-4A56-86FD-FC2E1FACB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5D40C03-7BAF-4FD8-A866-00A6F5BF2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07AD0390-A86A-4DE0-B0B1-8C23FCAB7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14583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FFCBDF9A-80BA-4BCA-8F14-855E20F3FB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55A6F1C-C9B5-4665-8224-23385F371E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0B1FA5E-E0E9-4935-8A82-9D4F4E9F7AA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21D81-547C-4CCF-A819-739E434DA80A}" type="datetimeFigureOut">
              <a:rPr lang="nl-NL" smtClean="0"/>
              <a:t>10-8-2017</a:t>
            </a:fld>
            <a:endParaRPr lang="nl-NL" dirty="0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B3349E1-0D52-493C-AE82-ECC98A66C8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49A72BFD-2578-426D-AE51-E684B69751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6D25CC-D118-45BB-87B7-E12277AE5A5B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78338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3" Type="http://schemas.openxmlformats.org/officeDocument/2006/relationships/image" Target="../media/image1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11" Type="http://schemas.openxmlformats.org/officeDocument/2006/relationships/audio" Target="../media/audio5.wav"/><Relationship Id="rId5" Type="http://schemas.openxmlformats.org/officeDocument/2006/relationships/hyperlink" Target="http://blog.seniorennet.be/papua1962/" TargetMode="External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19" Type="http://schemas.openxmlformats.org/officeDocument/2006/relationships/audio" Target="../media/audio13.wav"/><Relationship Id="rId4" Type="http://schemas.openxmlformats.org/officeDocument/2006/relationships/image" Target="../media/image2.JP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Afbeelding met buiten, lucht, gras, zonsondergang&#10;&#10;Beschrijving is gegenereerd met zeer hoge betrouwbaarheid">
            <a:extLst>
              <a:ext uri="{FF2B5EF4-FFF2-40B4-BE49-F238E27FC236}">
                <a16:creationId xmlns:a16="http://schemas.microsoft.com/office/drawing/2014/main" id="{8DA565CC-703E-48D5-9B4E-550266AAB8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fbeelding 2" descr="Afbeelding met buiten, gras, lucht, natuur&#10;&#10;Beschrijving is gegenereerd met zeer hoge betrouwbaarheid">
            <a:extLst>
              <a:ext uri="{FF2B5EF4-FFF2-40B4-BE49-F238E27FC236}">
                <a16:creationId xmlns:a16="http://schemas.microsoft.com/office/drawing/2014/main" id="{F3907243-1949-4531-9B8A-3AC2C0637B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66" y="-33868"/>
            <a:ext cx="10929046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hthoek 5">
            <a:extLst>
              <a:ext uri="{FF2B5EF4-FFF2-40B4-BE49-F238E27FC236}">
                <a16:creationId xmlns:a16="http://schemas.microsoft.com/office/drawing/2014/main" id="{B0FCF17C-73BF-43AD-9B23-4D8D1AA61F1D}"/>
              </a:ext>
            </a:extLst>
          </p:cNvPr>
          <p:cNvSpPr/>
          <p:nvPr/>
        </p:nvSpPr>
        <p:spPr>
          <a:xfrm>
            <a:off x="2998978" y="175825"/>
            <a:ext cx="7304014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nl-NL" b="1" dirty="0">
                <a:solidFill>
                  <a:schemeClr val="bg1"/>
                </a:solidFill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Patsy Cline (Winchester (Virginia), 8 september 1932 - Camden (Tennessee), 5 maart 1963) was een Amerikaanse countryzangeres</a:t>
            </a:r>
          </a:p>
        </p:txBody>
      </p:sp>
      <p:pic>
        <p:nvPicPr>
          <p:cNvPr id="7" name="Picture 3" descr="C:\Users\John\Documents\01.Ludo\button12.png">
            <a:hlinkClick r:id="rId5"/>
            <a:extLst>
              <a:ext uri="{FF2B5EF4-FFF2-40B4-BE49-F238E27FC236}">
                <a16:creationId xmlns:a16="http://schemas.microsoft.com/office/drawing/2014/main" id="{87019DB7-7192-4AFE-A321-C6265D1221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788" y="6682845"/>
            <a:ext cx="1329565" cy="13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fbeelding 8" descr="Afbeelding met zitten&#10;&#10;Beschrijving is gegenereerd met hoge betrouwbaarheid">
            <a:hlinkClick r:id="" action="ppaction://noaction">
              <a:snd r:embed="rId7" name="Back In Baby's Arms.wav"/>
            </a:hlinkClick>
            <a:extLst>
              <a:ext uri="{FF2B5EF4-FFF2-40B4-BE49-F238E27FC236}">
                <a16:creationId xmlns:a16="http://schemas.microsoft.com/office/drawing/2014/main" id="{1D15F452-63E1-413D-BF88-5B94FB3537B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24" y="586011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Afbeelding 9" descr="Afbeelding met zitten&#10;&#10;Beschrijving is gegenereerd met hoge betrouwbaarheid">
            <a:hlinkClick r:id="" action="ppaction://noaction">
              <a:snd r:embed="rId2" name="Crazy Dreams.wav"/>
            </a:hlinkClick>
            <a:extLst>
              <a:ext uri="{FF2B5EF4-FFF2-40B4-BE49-F238E27FC236}">
                <a16:creationId xmlns:a16="http://schemas.microsoft.com/office/drawing/2014/main" id="{43CAFAEE-F233-492F-B757-1F694046172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24" y="1438981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1" name="Afbeelding 10" descr="Afbeelding met zitten&#10;&#10;Beschrijving is gegenereerd met hoge betrouwbaarheid">
            <a:hlinkClick r:id="" action="ppaction://noaction">
              <a:snd r:embed="rId9" name="Dear God.wav"/>
            </a:hlinkClick>
            <a:extLst>
              <a:ext uri="{FF2B5EF4-FFF2-40B4-BE49-F238E27FC236}">
                <a16:creationId xmlns:a16="http://schemas.microsoft.com/office/drawing/2014/main" id="{9F61E5A2-A985-42BB-95AA-C4983912FCA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24" y="2314681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2" name="Afbeelding 11" descr="Afbeelding met zitten&#10;&#10;Beschrijving is gegenereerd met hoge betrouwbaarheid">
            <a:hlinkClick r:id="" action="ppaction://noaction">
              <a:snd r:embed="rId10" name="Hungry for love.wav"/>
            </a:hlinkClick>
            <a:extLst>
              <a:ext uri="{FF2B5EF4-FFF2-40B4-BE49-F238E27FC236}">
                <a16:creationId xmlns:a16="http://schemas.microsoft.com/office/drawing/2014/main" id="{E0BA2557-03B0-4EC0-9A23-9D7CC0C61BE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42" y="3190381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Afbeelding 12" descr="Afbeelding met zitten&#10;&#10;Beschrijving is gegenereerd met hoge betrouwbaarheid">
            <a:hlinkClick r:id="" action="ppaction://noaction">
              <a:snd r:embed="rId11" name="I'm Blue Again.wav"/>
            </a:hlinkClick>
            <a:extLst>
              <a:ext uri="{FF2B5EF4-FFF2-40B4-BE49-F238E27FC236}">
                <a16:creationId xmlns:a16="http://schemas.microsoft.com/office/drawing/2014/main" id="{47BEFA40-1994-4AE7-A359-75B3EB2856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42" y="4049707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Afbeelding 13" descr="Afbeelding met zitten&#10;&#10;Beschrijving is gegenereerd met hoge betrouwbaarheid">
            <a:hlinkClick r:id="" action="ppaction://noaction">
              <a:snd r:embed="rId12" name="Got a Lot of Rhythm in My Soul.wav"/>
            </a:hlinkClick>
            <a:extLst>
              <a:ext uri="{FF2B5EF4-FFF2-40B4-BE49-F238E27FC236}">
                <a16:creationId xmlns:a16="http://schemas.microsoft.com/office/drawing/2014/main" id="{BD9393F4-28CC-4E75-AE1C-0EEB0169520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39" y="4896321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Afbeelding 14" descr="Afbeelding met zitten&#10;&#10;Beschrijving is gegenereerd met hoge betrouwbaarheid">
            <a:hlinkClick r:id="" action="ppaction://noaction">
              <a:snd r:embed="rId13" name="I'm Movin' Along.wav"/>
            </a:hlinkClick>
            <a:extLst>
              <a:ext uri="{FF2B5EF4-FFF2-40B4-BE49-F238E27FC236}">
                <a16:creationId xmlns:a16="http://schemas.microsoft.com/office/drawing/2014/main" id="{113AF09D-8656-45BB-A3B3-0FAA8B82793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38" y="5816403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6" name="Afbeelding 15" descr="Afbeelding met zitten&#10;&#10;Beschrijving is gegenereerd met hoge betrouwbaarheid">
            <a:hlinkClick r:id="" action="ppaction://noaction">
              <a:snd r:embed="rId14" name="In care of the blues.wav"/>
            </a:hlinkClick>
            <a:extLst>
              <a:ext uri="{FF2B5EF4-FFF2-40B4-BE49-F238E27FC236}">
                <a16:creationId xmlns:a16="http://schemas.microsoft.com/office/drawing/2014/main" id="{8C1F2EC9-5E07-4C75-BB9D-08D80C6346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1138" y="1549436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7" name="Afbeelding 16" descr="Afbeelding met zitten&#10;&#10;Beschrijving is gegenereerd met hoge betrouwbaarheid">
            <a:hlinkClick r:id="" action="ppaction://noaction">
              <a:snd r:embed="rId15" name="Let The Teardrops Fall.wav"/>
            </a:hlinkClick>
            <a:extLst>
              <a:ext uri="{FF2B5EF4-FFF2-40B4-BE49-F238E27FC236}">
                <a16:creationId xmlns:a16="http://schemas.microsoft.com/office/drawing/2014/main" id="{F9F19095-7787-47A2-A936-DA5313AF861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1138" y="2425136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8" name="Afbeelding 17" descr="Afbeelding met zitten&#10;&#10;Beschrijving is gegenereerd met hoge betrouwbaarheid">
            <a:hlinkClick r:id="" action="ppaction://noaction">
              <a:snd r:embed="rId16" name="Shoes.wav"/>
            </a:hlinkClick>
            <a:extLst>
              <a:ext uri="{FF2B5EF4-FFF2-40B4-BE49-F238E27FC236}">
                <a16:creationId xmlns:a16="http://schemas.microsoft.com/office/drawing/2014/main" id="{423AA9A9-9971-49AD-B6E8-924B37E14D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8156" y="3300836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9" name="Afbeelding 18" descr="Afbeelding met zitten&#10;&#10;Beschrijving is gegenereerd met hoge betrouwbaarheid">
            <a:hlinkClick r:id="" action="ppaction://noaction">
              <a:snd r:embed="rId17" name="Tra Le La Le La Triangle.wav"/>
            </a:hlinkClick>
            <a:extLst>
              <a:ext uri="{FF2B5EF4-FFF2-40B4-BE49-F238E27FC236}">
                <a16:creationId xmlns:a16="http://schemas.microsoft.com/office/drawing/2014/main" id="{8315372D-F093-42E1-9807-A4948CC3655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8156" y="4160162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" name="Afbeelding 19" descr="Afbeelding met zitten&#10;&#10;Beschrijving is gegenereerd met hoge betrouwbaarheid">
            <a:hlinkClick r:id="" action="ppaction://noaction">
              <a:snd r:embed="rId18" name="You Belong To Me.wav"/>
            </a:hlinkClick>
            <a:extLst>
              <a:ext uri="{FF2B5EF4-FFF2-40B4-BE49-F238E27FC236}">
                <a16:creationId xmlns:a16="http://schemas.microsoft.com/office/drawing/2014/main" id="{10E2AE24-C7AF-4BB6-8893-20B0D54141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3353" y="5006776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1" name="Afbeelding 20" descr="Afbeelding met zitten&#10;&#10;Beschrijving is gegenereerd met hoge betrouwbaarheid">
            <a:hlinkClick r:id="" action="ppaction://noaction">
              <a:snd r:embed="rId19" name="Walkin' After Midnight.wav"/>
            </a:hlinkClick>
            <a:extLst>
              <a:ext uri="{FF2B5EF4-FFF2-40B4-BE49-F238E27FC236}">
                <a16:creationId xmlns:a16="http://schemas.microsoft.com/office/drawing/2014/main" id="{7D1F0E54-3609-4B55-9E73-C4E87202178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3352" y="5926858"/>
            <a:ext cx="967721" cy="66814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2" name="Rechthoek 21">
            <a:extLst>
              <a:ext uri="{FF2B5EF4-FFF2-40B4-BE49-F238E27FC236}">
                <a16:creationId xmlns:a16="http://schemas.microsoft.com/office/drawing/2014/main" id="{5221769C-F963-414F-BC3C-38FBD3935A89}"/>
              </a:ext>
            </a:extLst>
          </p:cNvPr>
          <p:cNvSpPr/>
          <p:nvPr/>
        </p:nvSpPr>
        <p:spPr>
          <a:xfrm>
            <a:off x="1420959" y="805839"/>
            <a:ext cx="189077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600" b="1" dirty="0">
                <a:solidFill>
                  <a:schemeClr val="bg1"/>
                </a:solidFill>
              </a:rPr>
              <a:t>Back In Baby's Arms</a:t>
            </a:r>
          </a:p>
        </p:txBody>
      </p:sp>
      <p:sp>
        <p:nvSpPr>
          <p:cNvPr id="23" name="Rechthoek 22">
            <a:extLst>
              <a:ext uri="{FF2B5EF4-FFF2-40B4-BE49-F238E27FC236}">
                <a16:creationId xmlns:a16="http://schemas.microsoft.com/office/drawing/2014/main" id="{1F607E4D-9F29-4AF0-8FE7-2B9CE1503E84}"/>
              </a:ext>
            </a:extLst>
          </p:cNvPr>
          <p:cNvSpPr/>
          <p:nvPr/>
        </p:nvSpPr>
        <p:spPr>
          <a:xfrm>
            <a:off x="1392996" y="1616856"/>
            <a:ext cx="134177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600" b="1" dirty="0">
                <a:solidFill>
                  <a:schemeClr val="bg1"/>
                </a:solidFill>
              </a:rPr>
              <a:t>Crazy Dreams</a:t>
            </a:r>
          </a:p>
        </p:txBody>
      </p:sp>
      <p:sp>
        <p:nvSpPr>
          <p:cNvPr id="24" name="Rechthoek 23">
            <a:extLst>
              <a:ext uri="{FF2B5EF4-FFF2-40B4-BE49-F238E27FC236}">
                <a16:creationId xmlns:a16="http://schemas.microsoft.com/office/drawing/2014/main" id="{8F73FC2B-A38D-4B42-B2F1-F0E568B53CFC}"/>
              </a:ext>
            </a:extLst>
          </p:cNvPr>
          <p:cNvSpPr/>
          <p:nvPr/>
        </p:nvSpPr>
        <p:spPr>
          <a:xfrm>
            <a:off x="1448745" y="2484902"/>
            <a:ext cx="9909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600" b="1" dirty="0">
                <a:solidFill>
                  <a:schemeClr val="bg1"/>
                </a:solidFill>
              </a:rPr>
              <a:t>Dear God</a:t>
            </a:r>
          </a:p>
        </p:txBody>
      </p:sp>
      <p:sp>
        <p:nvSpPr>
          <p:cNvPr id="25" name="Rechthoek 24">
            <a:extLst>
              <a:ext uri="{FF2B5EF4-FFF2-40B4-BE49-F238E27FC236}">
                <a16:creationId xmlns:a16="http://schemas.microsoft.com/office/drawing/2014/main" id="{A02AE998-02DA-4A59-80E3-CD15B3323945}"/>
              </a:ext>
            </a:extLst>
          </p:cNvPr>
          <p:cNvSpPr/>
          <p:nvPr/>
        </p:nvSpPr>
        <p:spPr>
          <a:xfrm>
            <a:off x="1337340" y="5147265"/>
            <a:ext cx="284295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</a:rPr>
              <a:t>Got a Lot of Rhythm in My Soul</a:t>
            </a:r>
            <a:endParaRPr lang="nl-NL" sz="1600" b="1" dirty="0">
              <a:solidFill>
                <a:schemeClr val="bg1"/>
              </a:solidFill>
            </a:endParaRPr>
          </a:p>
        </p:txBody>
      </p:sp>
      <p:sp>
        <p:nvSpPr>
          <p:cNvPr id="26" name="Rechthoek 25">
            <a:extLst>
              <a:ext uri="{FF2B5EF4-FFF2-40B4-BE49-F238E27FC236}">
                <a16:creationId xmlns:a16="http://schemas.microsoft.com/office/drawing/2014/main" id="{1AF1CB73-8552-4810-877C-338171C25A9A}"/>
              </a:ext>
            </a:extLst>
          </p:cNvPr>
          <p:cNvSpPr/>
          <p:nvPr/>
        </p:nvSpPr>
        <p:spPr>
          <a:xfrm>
            <a:off x="1455763" y="3373334"/>
            <a:ext cx="150406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600" b="1" dirty="0">
                <a:solidFill>
                  <a:schemeClr val="bg1"/>
                </a:solidFill>
              </a:rPr>
              <a:t>Hungry for love</a:t>
            </a:r>
          </a:p>
        </p:txBody>
      </p:sp>
      <p:sp>
        <p:nvSpPr>
          <p:cNvPr id="27" name="Rechthoek 26">
            <a:extLst>
              <a:ext uri="{FF2B5EF4-FFF2-40B4-BE49-F238E27FC236}">
                <a16:creationId xmlns:a16="http://schemas.microsoft.com/office/drawing/2014/main" id="{A47639AA-637F-493B-B5F0-EC602B77802A}"/>
              </a:ext>
            </a:extLst>
          </p:cNvPr>
          <p:cNvSpPr/>
          <p:nvPr/>
        </p:nvSpPr>
        <p:spPr>
          <a:xfrm>
            <a:off x="1555290" y="4224965"/>
            <a:ext cx="14058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600" b="1" dirty="0">
                <a:solidFill>
                  <a:schemeClr val="bg1"/>
                </a:solidFill>
              </a:rPr>
              <a:t>I'm Blue Again</a:t>
            </a:r>
          </a:p>
        </p:txBody>
      </p:sp>
      <p:sp>
        <p:nvSpPr>
          <p:cNvPr id="28" name="Rechthoek 27">
            <a:extLst>
              <a:ext uri="{FF2B5EF4-FFF2-40B4-BE49-F238E27FC236}">
                <a16:creationId xmlns:a16="http://schemas.microsoft.com/office/drawing/2014/main" id="{FB58F7FB-47A4-4BCA-A046-CFA595EADDC5}"/>
              </a:ext>
            </a:extLst>
          </p:cNvPr>
          <p:cNvSpPr/>
          <p:nvPr/>
        </p:nvSpPr>
        <p:spPr>
          <a:xfrm>
            <a:off x="1389591" y="6063396"/>
            <a:ext cx="163641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600" b="1" dirty="0">
                <a:solidFill>
                  <a:schemeClr val="bg1"/>
                </a:solidFill>
              </a:rPr>
              <a:t>I'm Movin' Along</a:t>
            </a:r>
          </a:p>
        </p:txBody>
      </p:sp>
      <p:sp>
        <p:nvSpPr>
          <p:cNvPr id="29" name="Rechthoek 28">
            <a:extLst>
              <a:ext uri="{FF2B5EF4-FFF2-40B4-BE49-F238E27FC236}">
                <a16:creationId xmlns:a16="http://schemas.microsoft.com/office/drawing/2014/main" id="{5607878B-70C2-47B4-BA1D-C103E8257210}"/>
              </a:ext>
            </a:extLst>
          </p:cNvPr>
          <p:cNvSpPr/>
          <p:nvPr/>
        </p:nvSpPr>
        <p:spPr>
          <a:xfrm>
            <a:off x="9086763" y="1733564"/>
            <a:ext cx="181139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</a:rPr>
              <a:t>In care of the blues</a:t>
            </a:r>
            <a:endParaRPr lang="nl-NL" sz="1600" b="1" dirty="0">
              <a:solidFill>
                <a:schemeClr val="bg1"/>
              </a:solidFill>
            </a:endParaRPr>
          </a:p>
        </p:txBody>
      </p:sp>
      <p:sp>
        <p:nvSpPr>
          <p:cNvPr id="30" name="Rechthoek 29">
            <a:extLst>
              <a:ext uri="{FF2B5EF4-FFF2-40B4-BE49-F238E27FC236}">
                <a16:creationId xmlns:a16="http://schemas.microsoft.com/office/drawing/2014/main" id="{D6ED0D43-1489-442B-BF3E-7C35B20F7963}"/>
              </a:ext>
            </a:extLst>
          </p:cNvPr>
          <p:cNvSpPr/>
          <p:nvPr/>
        </p:nvSpPr>
        <p:spPr>
          <a:xfrm>
            <a:off x="8886293" y="2611164"/>
            <a:ext cx="20277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600" b="1" dirty="0">
                <a:solidFill>
                  <a:schemeClr val="bg1"/>
                </a:solidFill>
              </a:rPr>
              <a:t>Let The Teardrops Fall</a:t>
            </a:r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796CCD63-9C93-46CE-8AA2-B4CDEFE20FCB}"/>
              </a:ext>
            </a:extLst>
          </p:cNvPr>
          <p:cNvSpPr/>
          <p:nvPr/>
        </p:nvSpPr>
        <p:spPr>
          <a:xfrm>
            <a:off x="10184979" y="3494441"/>
            <a:ext cx="68800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600" b="1" dirty="0">
                <a:solidFill>
                  <a:schemeClr val="bg1"/>
                </a:solidFill>
              </a:rPr>
              <a:t>Shoes</a:t>
            </a:r>
          </a:p>
        </p:txBody>
      </p:sp>
      <p:sp>
        <p:nvSpPr>
          <p:cNvPr id="32" name="Rechthoek 31">
            <a:extLst>
              <a:ext uri="{FF2B5EF4-FFF2-40B4-BE49-F238E27FC236}">
                <a16:creationId xmlns:a16="http://schemas.microsoft.com/office/drawing/2014/main" id="{C93DF6C0-F934-4374-8B6E-AA1199AFF48F}"/>
              </a:ext>
            </a:extLst>
          </p:cNvPr>
          <p:cNvSpPr/>
          <p:nvPr/>
        </p:nvSpPr>
        <p:spPr>
          <a:xfrm>
            <a:off x="8835189" y="4324956"/>
            <a:ext cx="210679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1600" b="1" dirty="0">
                <a:solidFill>
                  <a:schemeClr val="bg1"/>
                </a:solidFill>
              </a:rPr>
              <a:t>Tra Le La Le La Triangle</a:t>
            </a:r>
            <a:endParaRPr lang="nl-NL" sz="1600" b="1" dirty="0">
              <a:solidFill>
                <a:schemeClr val="bg1"/>
              </a:solidFill>
            </a:endParaRPr>
          </a:p>
        </p:txBody>
      </p:sp>
      <p:sp>
        <p:nvSpPr>
          <p:cNvPr id="33" name="Rechthoek 32">
            <a:extLst>
              <a:ext uri="{FF2B5EF4-FFF2-40B4-BE49-F238E27FC236}">
                <a16:creationId xmlns:a16="http://schemas.microsoft.com/office/drawing/2014/main" id="{1311BDF1-915E-461E-B8EA-3D25C481B746}"/>
              </a:ext>
            </a:extLst>
          </p:cNvPr>
          <p:cNvSpPr/>
          <p:nvPr/>
        </p:nvSpPr>
        <p:spPr>
          <a:xfrm>
            <a:off x="8772894" y="6128428"/>
            <a:ext cx="212526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600" b="1" dirty="0">
                <a:solidFill>
                  <a:schemeClr val="bg1"/>
                </a:solidFill>
              </a:rPr>
              <a:t>Walkin' After Midnight</a:t>
            </a:r>
          </a:p>
        </p:txBody>
      </p:sp>
      <p:sp>
        <p:nvSpPr>
          <p:cNvPr id="34" name="Rechthoek 33">
            <a:extLst>
              <a:ext uri="{FF2B5EF4-FFF2-40B4-BE49-F238E27FC236}">
                <a16:creationId xmlns:a16="http://schemas.microsoft.com/office/drawing/2014/main" id="{07DAF400-D247-497D-B4A2-4D84C850B022}"/>
              </a:ext>
            </a:extLst>
          </p:cNvPr>
          <p:cNvSpPr/>
          <p:nvPr/>
        </p:nvSpPr>
        <p:spPr>
          <a:xfrm>
            <a:off x="9199293" y="5167262"/>
            <a:ext cx="169886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NL" sz="1600" b="1" dirty="0">
                <a:solidFill>
                  <a:schemeClr val="bg1"/>
                </a:solidFill>
              </a:rPr>
              <a:t>You Belong To Me</a:t>
            </a:r>
          </a:p>
        </p:txBody>
      </p:sp>
    </p:spTree>
    <p:extLst>
      <p:ext uri="{BB962C8B-B14F-4D97-AF65-F5344CB8AC3E}">
        <p14:creationId xmlns:p14="http://schemas.microsoft.com/office/powerpoint/2010/main" val="2860793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Crazy Dreams.wav"/>
          </p:stSnd>
        </p:sndAc>
      </p:transition>
    </mc:Choice>
    <mc:Fallback>
      <p:transition spd="slow">
        <p:sndAc>
          <p:stSnd>
            <p:snd r:embed="rId2" name="Crazy Dream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74</Words>
  <Application>Microsoft Office PowerPoint</Application>
  <PresentationFormat>Breedbeeld</PresentationFormat>
  <Paragraphs>14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7" baseType="lpstr">
      <vt:lpstr>Arial</vt:lpstr>
      <vt:lpstr>Baskerville Old Face</vt:lpstr>
      <vt:lpstr>Calibri</vt:lpstr>
      <vt:lpstr>Calibri Light</vt:lpstr>
      <vt:lpstr>Times New Roman</vt:lpstr>
      <vt:lpstr>Kantoorthema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4</cp:revision>
  <dcterms:created xsi:type="dcterms:W3CDTF">2017-08-10T08:22:49Z</dcterms:created>
  <dcterms:modified xsi:type="dcterms:W3CDTF">2017-08-10T08:57:12Z</dcterms:modified>
</cp:coreProperties>
</file>