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YoZW5TX6O25/kOkbOBYwg==" hashData="+DK7/deujbugj0fLAYVEKfHln5188hEz71xyKNHsK+sI49pegrUynFqjYlZcoQTUu+ldHmFMimK8MHUAZpcSG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54907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7327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84207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55270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18011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52568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9982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98141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dirty="0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25312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5029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5439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563E9-B8DF-4F35-AB0B-A7AB995D9972}" type="datetimeFigureOut">
              <a:rPr lang="nl-NL" smtClean="0"/>
              <a:t>14-8-2017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609F5-E756-4AD3-B0FD-C1AFA798F93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911836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hyperlink" Target="http://blog.seniorennet.be/papua1962/" TargetMode="External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4.wav"/><Relationship Id="rId2" Type="http://schemas.openxmlformats.org/officeDocument/2006/relationships/audio" Target="../media/audio1.wav"/><Relationship Id="rId16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audio" Target="../media/audio12.wav"/><Relationship Id="rId10" Type="http://schemas.openxmlformats.org/officeDocument/2006/relationships/audio" Target="../media/audio7.wav"/><Relationship Id="rId19" Type="http://schemas.openxmlformats.org/officeDocument/2006/relationships/image" Target="../media/image3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29A76BCA-F2F4-4F54-A42C-3AFE179EE67E}"/>
              </a:ext>
            </a:extLst>
          </p:cNvPr>
          <p:cNvSpPr/>
          <p:nvPr/>
        </p:nvSpPr>
        <p:spPr>
          <a:xfrm>
            <a:off x="1214966" y="2232096"/>
            <a:ext cx="11993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 Ruben James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2D80DE81-566C-4394-A6FF-78F1E366746E}"/>
              </a:ext>
            </a:extLst>
          </p:cNvPr>
          <p:cNvSpPr/>
          <p:nvPr/>
        </p:nvSpPr>
        <p:spPr>
          <a:xfrm>
            <a:off x="9857672" y="1228174"/>
            <a:ext cx="12817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Makin' Believe</a:t>
            </a: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78EA4ABC-674E-46E2-9E66-584065EAB679}"/>
              </a:ext>
            </a:extLst>
          </p:cNvPr>
          <p:cNvSpPr/>
          <p:nvPr/>
        </p:nvSpPr>
        <p:spPr>
          <a:xfrm>
            <a:off x="10112175" y="2193529"/>
            <a:ext cx="10845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 Release Me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E433895B-9F42-49A1-96AC-B8610239FAF0}"/>
              </a:ext>
            </a:extLst>
          </p:cNvPr>
          <p:cNvSpPr/>
          <p:nvPr/>
        </p:nvSpPr>
        <p:spPr>
          <a:xfrm>
            <a:off x="1314580" y="1289210"/>
            <a:ext cx="6359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400" b="1" dirty="0"/>
              <a:t> Elvira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C19616BD-3DF2-40AD-9460-0A198BB08A2B}"/>
              </a:ext>
            </a:extLst>
          </p:cNvPr>
          <p:cNvSpPr/>
          <p:nvPr/>
        </p:nvSpPr>
        <p:spPr>
          <a:xfrm>
            <a:off x="9550344" y="6051501"/>
            <a:ext cx="15890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Honky Tonk Angels</a:t>
            </a:r>
            <a:endParaRPr lang="nl-NL" sz="1400" b="1" dirty="0"/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B67E6334-3E0A-4490-8449-7AC93148F2CA}"/>
              </a:ext>
            </a:extLst>
          </p:cNvPr>
          <p:cNvSpPr/>
          <p:nvPr/>
        </p:nvSpPr>
        <p:spPr>
          <a:xfrm>
            <a:off x="1175242" y="5999910"/>
            <a:ext cx="198868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 Me And Bobby McGhee</a:t>
            </a:r>
            <a:endParaRPr lang="nl-NL" sz="1400" b="1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5A8C16A9-3BCF-44F9-BD50-7339C3F1ED80}"/>
              </a:ext>
            </a:extLst>
          </p:cNvPr>
          <p:cNvSpPr/>
          <p:nvPr/>
        </p:nvSpPr>
        <p:spPr>
          <a:xfrm>
            <a:off x="7243084" y="5990687"/>
            <a:ext cx="12709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 Little Blossom</a:t>
            </a: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E6B8F095-53D7-4EB3-9A1E-78BA3F6831C6}"/>
              </a:ext>
            </a:extLst>
          </p:cNvPr>
          <p:cNvSpPr/>
          <p:nvPr/>
        </p:nvSpPr>
        <p:spPr>
          <a:xfrm>
            <a:off x="1209972" y="4996654"/>
            <a:ext cx="18414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Poem For A Little Lady</a:t>
            </a:r>
            <a:endParaRPr lang="nl-NL" sz="1400" b="1" dirty="0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A22ADCE2-C9CD-4755-B5F8-614AAA6ED4CB}"/>
              </a:ext>
            </a:extLst>
          </p:cNvPr>
          <p:cNvSpPr/>
          <p:nvPr/>
        </p:nvSpPr>
        <p:spPr>
          <a:xfrm>
            <a:off x="9726044" y="3058699"/>
            <a:ext cx="14706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 Letter To Heaven</a:t>
            </a:r>
            <a:endParaRPr lang="nl-NL" sz="1400" b="1" dirty="0"/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7254729B-222D-4E6F-B3BE-108F8A32CC49}"/>
              </a:ext>
            </a:extLst>
          </p:cNvPr>
          <p:cNvSpPr/>
          <p:nvPr/>
        </p:nvSpPr>
        <p:spPr>
          <a:xfrm>
            <a:off x="1170340" y="3030315"/>
            <a:ext cx="15153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 Tulsa Turnaround</a:t>
            </a:r>
          </a:p>
        </p:txBody>
      </p:sp>
      <p:sp>
        <p:nvSpPr>
          <p:cNvPr id="14" name="Rechthoek 13">
            <a:extLst>
              <a:ext uri="{FF2B5EF4-FFF2-40B4-BE49-F238E27FC236}">
                <a16:creationId xmlns:a16="http://schemas.microsoft.com/office/drawing/2014/main" id="{63072F41-D1DB-4028-A3FE-9983928FE73F}"/>
              </a:ext>
            </a:extLst>
          </p:cNvPr>
          <p:cNvSpPr/>
          <p:nvPr/>
        </p:nvSpPr>
        <p:spPr>
          <a:xfrm>
            <a:off x="9525198" y="4050917"/>
            <a:ext cx="15880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Two Little Orphans</a:t>
            </a:r>
            <a:endParaRPr lang="nl-NL" sz="1400" b="1" dirty="0"/>
          </a:p>
        </p:txBody>
      </p:sp>
      <p:sp>
        <p:nvSpPr>
          <p:cNvPr id="15" name="Rechthoek 14">
            <a:extLst>
              <a:ext uri="{FF2B5EF4-FFF2-40B4-BE49-F238E27FC236}">
                <a16:creationId xmlns:a16="http://schemas.microsoft.com/office/drawing/2014/main" id="{84C0283E-E400-44C2-9760-CE29966F1D88}"/>
              </a:ext>
            </a:extLst>
          </p:cNvPr>
          <p:cNvSpPr/>
          <p:nvPr/>
        </p:nvSpPr>
        <p:spPr>
          <a:xfrm>
            <a:off x="1118928" y="3989706"/>
            <a:ext cx="17021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 For The Good Times</a:t>
            </a:r>
            <a:endParaRPr lang="nl-NL" sz="1400" b="1" dirty="0"/>
          </a:p>
        </p:txBody>
      </p:sp>
      <p:sp>
        <p:nvSpPr>
          <p:cNvPr id="16" name="Rechthoek 15">
            <a:extLst>
              <a:ext uri="{FF2B5EF4-FFF2-40B4-BE49-F238E27FC236}">
                <a16:creationId xmlns:a16="http://schemas.microsoft.com/office/drawing/2014/main" id="{56EB8593-B5AB-48B1-85B8-6D88C5BD93EC}"/>
              </a:ext>
            </a:extLst>
          </p:cNvPr>
          <p:cNvSpPr/>
          <p:nvPr/>
        </p:nvSpPr>
        <p:spPr>
          <a:xfrm>
            <a:off x="9901825" y="5016272"/>
            <a:ext cx="12509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Girl Left Alone</a:t>
            </a:r>
            <a:endParaRPr lang="nl-NL" sz="1400" b="1" dirty="0"/>
          </a:p>
        </p:txBody>
      </p:sp>
      <p:sp>
        <p:nvSpPr>
          <p:cNvPr id="17" name="Rechthoek 16">
            <a:extLst>
              <a:ext uri="{FF2B5EF4-FFF2-40B4-BE49-F238E27FC236}">
                <a16:creationId xmlns:a16="http://schemas.microsoft.com/office/drawing/2014/main" id="{6C7A203D-4DFD-491B-8812-F30E7813C0FE}"/>
              </a:ext>
            </a:extLst>
          </p:cNvPr>
          <p:cNvSpPr/>
          <p:nvPr/>
        </p:nvSpPr>
        <p:spPr>
          <a:xfrm>
            <a:off x="4123574" y="5928986"/>
            <a:ext cx="5620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/>
              <a:t>Ruby</a:t>
            </a:r>
          </a:p>
        </p:txBody>
      </p:sp>
      <p:sp>
        <p:nvSpPr>
          <p:cNvPr id="18" name="Rechthoek 17">
            <a:extLst>
              <a:ext uri="{FF2B5EF4-FFF2-40B4-BE49-F238E27FC236}">
                <a16:creationId xmlns:a16="http://schemas.microsoft.com/office/drawing/2014/main" id="{38A5A5EE-F6A2-41F9-B8A2-5974504B86D9}"/>
              </a:ext>
            </a:extLst>
          </p:cNvPr>
          <p:cNvSpPr/>
          <p:nvPr/>
        </p:nvSpPr>
        <p:spPr>
          <a:xfrm>
            <a:off x="346173" y="160596"/>
            <a:ext cx="31636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Kenny Rogers </a:t>
            </a:r>
            <a:endParaRPr lang="nl-NL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Rechthoek 18">
            <a:extLst>
              <a:ext uri="{FF2B5EF4-FFF2-40B4-BE49-F238E27FC236}">
                <a16:creationId xmlns:a16="http://schemas.microsoft.com/office/drawing/2014/main" id="{A4FFF330-6A4C-491C-B374-6950493C9C71}"/>
              </a:ext>
            </a:extLst>
          </p:cNvPr>
          <p:cNvSpPr/>
          <p:nvPr/>
        </p:nvSpPr>
        <p:spPr>
          <a:xfrm>
            <a:off x="8673900" y="227077"/>
            <a:ext cx="29348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Dolly Parton </a:t>
            </a:r>
            <a:endParaRPr lang="nl-NL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1" name="Afbeelding 20" descr="Afbeelding met tekst, boek&#10;&#10;Beschrijving is gegenereerd met zeer hoge betrouwbaarheid">
            <a:extLst>
              <a:ext uri="{FF2B5EF4-FFF2-40B4-BE49-F238E27FC236}">
                <a16:creationId xmlns:a16="http://schemas.microsoft.com/office/drawing/2014/main" id="{5FB60F9F-1DB8-43A1-8745-2D20B85ED1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792" y="362463"/>
            <a:ext cx="5035022" cy="4991957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3" name="Afbeelding 22">
            <a:hlinkClick r:id="" action="ppaction://noaction">
              <a:snd r:embed="rId4" name="05 Kenny Rogers - Elvira.wav"/>
            </a:hlinkClick>
            <a:extLst>
              <a:ext uri="{FF2B5EF4-FFF2-40B4-BE49-F238E27FC236}">
                <a16:creationId xmlns:a16="http://schemas.microsoft.com/office/drawing/2014/main" id="{EDBED30E-05E8-41E5-B5FF-2E8F71F63C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03" y="800114"/>
            <a:ext cx="1008541" cy="867346"/>
          </a:xfrm>
          <a:prstGeom prst="rect">
            <a:avLst/>
          </a:prstGeom>
        </p:spPr>
      </p:pic>
      <p:pic>
        <p:nvPicPr>
          <p:cNvPr id="24" name="Afbeelding 23">
            <a:hlinkClick r:id="" action="ppaction://noaction">
              <a:snd r:embed="rId6" name="07 Kenny Rogers - Me And Bobby McGhee.wav"/>
            </a:hlinkClick>
            <a:extLst>
              <a:ext uri="{FF2B5EF4-FFF2-40B4-BE49-F238E27FC236}">
                <a16:creationId xmlns:a16="http://schemas.microsoft.com/office/drawing/2014/main" id="{F016F941-B213-4B7F-B36B-17F6155EC0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6" y="5617828"/>
            <a:ext cx="1008541" cy="867346"/>
          </a:xfrm>
          <a:prstGeom prst="rect">
            <a:avLst/>
          </a:prstGeom>
        </p:spPr>
      </p:pic>
      <p:pic>
        <p:nvPicPr>
          <p:cNvPr id="25" name="Afbeelding 24">
            <a:hlinkClick r:id="" action="ppaction://noaction">
              <a:snd r:embed="rId7" name="09 Kenny Rogers - Poem For A Little Lady.wav"/>
            </a:hlinkClick>
            <a:extLst>
              <a:ext uri="{FF2B5EF4-FFF2-40B4-BE49-F238E27FC236}">
                <a16:creationId xmlns:a16="http://schemas.microsoft.com/office/drawing/2014/main" id="{FCD3B510-1AA9-4EEB-A0EE-328A071AF6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6" y="4572995"/>
            <a:ext cx="1008541" cy="867346"/>
          </a:xfrm>
          <a:prstGeom prst="rect">
            <a:avLst/>
          </a:prstGeom>
        </p:spPr>
      </p:pic>
      <p:pic>
        <p:nvPicPr>
          <p:cNvPr id="26" name="Afbeelding 25">
            <a:hlinkClick r:id="" action="ppaction://noaction">
              <a:snd r:embed="rId8" name="13 Kenny Rogers - For The Good Times.wav"/>
            </a:hlinkClick>
            <a:extLst>
              <a:ext uri="{FF2B5EF4-FFF2-40B4-BE49-F238E27FC236}">
                <a16:creationId xmlns:a16="http://schemas.microsoft.com/office/drawing/2014/main" id="{52202953-C563-4701-ABFA-8A447D07F4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31" y="3586944"/>
            <a:ext cx="1008541" cy="867346"/>
          </a:xfrm>
          <a:prstGeom prst="rect">
            <a:avLst/>
          </a:prstGeom>
        </p:spPr>
      </p:pic>
      <p:pic>
        <p:nvPicPr>
          <p:cNvPr id="27" name="Afbeelding 26">
            <a:hlinkClick r:id="" action="ppaction://noaction">
              <a:snd r:embed="rId9" name="11 Kenny Rogers - Tulsa Turnaround.wav"/>
            </a:hlinkClick>
            <a:extLst>
              <a:ext uri="{FF2B5EF4-FFF2-40B4-BE49-F238E27FC236}">
                <a16:creationId xmlns:a16="http://schemas.microsoft.com/office/drawing/2014/main" id="{9A0A42EA-4E03-42DD-8ADA-B1CC026178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45" y="2627202"/>
            <a:ext cx="1008541" cy="867346"/>
          </a:xfrm>
          <a:prstGeom prst="rect">
            <a:avLst/>
          </a:prstGeom>
        </p:spPr>
      </p:pic>
      <p:pic>
        <p:nvPicPr>
          <p:cNvPr id="28" name="Afbeelding 27">
            <a:hlinkClick r:id="" action="ppaction://noaction">
              <a:snd r:embed="rId10" name="03 Kenny Rogers - Ruben James.wav"/>
            </a:hlinkClick>
            <a:extLst>
              <a:ext uri="{FF2B5EF4-FFF2-40B4-BE49-F238E27FC236}">
                <a16:creationId xmlns:a16="http://schemas.microsoft.com/office/drawing/2014/main" id="{4617A2C0-D752-4987-8D8C-3695ABEC91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6" y="1759856"/>
            <a:ext cx="1008541" cy="867346"/>
          </a:xfrm>
          <a:prstGeom prst="rect">
            <a:avLst/>
          </a:prstGeom>
        </p:spPr>
      </p:pic>
      <p:pic>
        <p:nvPicPr>
          <p:cNvPr id="29" name="Afbeelding 28">
            <a:hlinkClick r:id="" action="ppaction://noaction">
              <a:snd r:embed="rId11" name="Ruby.wav"/>
            </a:hlinkClick>
            <a:extLst>
              <a:ext uri="{FF2B5EF4-FFF2-40B4-BE49-F238E27FC236}">
                <a16:creationId xmlns:a16="http://schemas.microsoft.com/office/drawing/2014/main" id="{34E82EBA-A6C4-4706-B542-82C407F4CE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033" y="5611194"/>
            <a:ext cx="1008541" cy="867346"/>
          </a:xfrm>
          <a:prstGeom prst="rect">
            <a:avLst/>
          </a:prstGeom>
        </p:spPr>
      </p:pic>
      <p:pic>
        <p:nvPicPr>
          <p:cNvPr id="30" name="Afbeelding 29">
            <a:hlinkClick r:id="" action="ppaction://noaction">
              <a:snd r:embed="rId12" name="02 Dolly Parton - Makin' Believe.wav"/>
            </a:hlinkClick>
            <a:extLst>
              <a:ext uri="{FF2B5EF4-FFF2-40B4-BE49-F238E27FC236}">
                <a16:creationId xmlns:a16="http://schemas.microsoft.com/office/drawing/2014/main" id="{D96FB35F-D62D-4243-919B-FF9978515F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6960" y="814043"/>
            <a:ext cx="1008541" cy="867346"/>
          </a:xfrm>
          <a:prstGeom prst="rect">
            <a:avLst/>
          </a:prstGeom>
        </p:spPr>
      </p:pic>
      <p:pic>
        <p:nvPicPr>
          <p:cNvPr id="31" name="Afbeelding 30">
            <a:hlinkClick r:id="" action="ppaction://noaction">
              <a:snd r:embed="rId13" name="04 Dolly Parton - Release Me.wav"/>
            </a:hlinkClick>
            <a:extLst>
              <a:ext uri="{FF2B5EF4-FFF2-40B4-BE49-F238E27FC236}">
                <a16:creationId xmlns:a16="http://schemas.microsoft.com/office/drawing/2014/main" id="{37E7CB4F-23BB-4C6D-9321-2358957236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4471" y="1771984"/>
            <a:ext cx="1008541" cy="867346"/>
          </a:xfrm>
          <a:prstGeom prst="rect">
            <a:avLst/>
          </a:prstGeom>
        </p:spPr>
      </p:pic>
      <p:pic>
        <p:nvPicPr>
          <p:cNvPr id="32" name="Afbeelding 31">
            <a:hlinkClick r:id="" action="ppaction://noaction">
              <a:snd r:embed="rId14" name="10 Dolly Parton - Letter To Heaven.wav"/>
            </a:hlinkClick>
            <a:extLst>
              <a:ext uri="{FF2B5EF4-FFF2-40B4-BE49-F238E27FC236}">
                <a16:creationId xmlns:a16="http://schemas.microsoft.com/office/drawing/2014/main" id="{56F3B19A-0F78-4A39-BD5D-402B02C00F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2252" y="2683440"/>
            <a:ext cx="1008541" cy="867346"/>
          </a:xfrm>
          <a:prstGeom prst="rect">
            <a:avLst/>
          </a:prstGeom>
        </p:spPr>
      </p:pic>
      <p:pic>
        <p:nvPicPr>
          <p:cNvPr id="33" name="Afbeelding 32">
            <a:hlinkClick r:id="" action="ppaction://noaction">
              <a:snd r:embed="rId15" name="12 Dolly Parton - Two Little Orphans.wav"/>
            </a:hlinkClick>
            <a:extLst>
              <a:ext uri="{FF2B5EF4-FFF2-40B4-BE49-F238E27FC236}">
                <a16:creationId xmlns:a16="http://schemas.microsoft.com/office/drawing/2014/main" id="{EA5FE777-C8DE-4252-AB5B-DA8722589A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6960" y="3624551"/>
            <a:ext cx="1008541" cy="867346"/>
          </a:xfrm>
          <a:prstGeom prst="rect">
            <a:avLst/>
          </a:prstGeom>
        </p:spPr>
      </p:pic>
      <p:pic>
        <p:nvPicPr>
          <p:cNvPr id="34" name="Afbeelding 33">
            <a:hlinkClick r:id="" action="ppaction://noaction">
              <a:snd r:embed="rId16" name="14 Dolly Parton - Girl Left Alone.wav"/>
            </a:hlinkClick>
            <a:extLst>
              <a:ext uri="{FF2B5EF4-FFF2-40B4-BE49-F238E27FC236}">
                <a16:creationId xmlns:a16="http://schemas.microsoft.com/office/drawing/2014/main" id="{0E769A16-DF6B-4BF5-86AA-33A50E6973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4588" y="4544600"/>
            <a:ext cx="1008541" cy="867346"/>
          </a:xfrm>
          <a:prstGeom prst="rect">
            <a:avLst/>
          </a:prstGeom>
        </p:spPr>
      </p:pic>
      <p:pic>
        <p:nvPicPr>
          <p:cNvPr id="35" name="Afbeelding 34">
            <a:hlinkClick r:id="" action="ppaction://noaction">
              <a:snd r:embed="rId17" name="06 Dolly Parton - Honky Tonk Angels.wav"/>
            </a:hlinkClick>
            <a:extLst>
              <a:ext uri="{FF2B5EF4-FFF2-40B4-BE49-F238E27FC236}">
                <a16:creationId xmlns:a16="http://schemas.microsoft.com/office/drawing/2014/main" id="{8F3FA773-9871-4AA7-9117-F17D5795CD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643" y="5623915"/>
            <a:ext cx="1008541" cy="867346"/>
          </a:xfrm>
          <a:prstGeom prst="rect">
            <a:avLst/>
          </a:prstGeom>
        </p:spPr>
      </p:pic>
      <p:pic>
        <p:nvPicPr>
          <p:cNvPr id="36" name="Afbeelding 35">
            <a:hlinkClick r:id="" action="ppaction://noaction">
              <a:snd r:embed="rId2" name="08 Dolly Parton - Little Blossom.wav"/>
            </a:hlinkClick>
            <a:extLst>
              <a:ext uri="{FF2B5EF4-FFF2-40B4-BE49-F238E27FC236}">
                <a16:creationId xmlns:a16="http://schemas.microsoft.com/office/drawing/2014/main" id="{E028743C-6FA7-4C7D-98DE-73FC30F5E7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592" y="5611194"/>
            <a:ext cx="1008541" cy="867346"/>
          </a:xfrm>
          <a:prstGeom prst="rect">
            <a:avLst/>
          </a:prstGeom>
        </p:spPr>
      </p:pic>
      <p:pic>
        <p:nvPicPr>
          <p:cNvPr id="37" name="Picture 3" descr="C:\Users\John\Documents\01.Ludo\button12.png">
            <a:hlinkClick r:id="rId18"/>
            <a:extLst>
              <a:ext uri="{FF2B5EF4-FFF2-40B4-BE49-F238E27FC236}">
                <a16:creationId xmlns:a16="http://schemas.microsoft.com/office/drawing/2014/main" id="{33CA00BA-4332-49E1-81D2-0B91F8C62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649" y="6082874"/>
            <a:ext cx="1708284" cy="178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890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08 Dolly Parton - Little Blossom.wav"/>
          </p:stSnd>
        </p:sndAc>
      </p:transition>
    </mc:Choice>
    <mc:Fallback>
      <p:transition spd="slow">
        <p:sndAc>
          <p:stSnd>
            <p:snd r:embed="rId2" name="08 Dolly Parton - Little Blosso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50</Words>
  <Application>Microsoft Office PowerPoint</Application>
  <PresentationFormat>Breedbeeld</PresentationFormat>
  <Paragraphs>16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4</cp:revision>
  <dcterms:created xsi:type="dcterms:W3CDTF">2017-08-14T13:39:22Z</dcterms:created>
  <dcterms:modified xsi:type="dcterms:W3CDTF">2017-08-14T14:20:46Z</dcterms:modified>
</cp:coreProperties>
</file>