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JvExwLzQxfkcGzHRDRlyQ==" hashData="6bnbUzQIF6Rji5clC2lmdD6dYXJSTkw049GEczEk/K6av7lMf4oLHfnMXwasTnPGNWvuh6TzMh5rPd+wdI60A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925D43-0789-4355-8BBA-7AEF607A3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254FCFA-36B1-402F-912B-1A416EDE55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E5D74CA-D7FF-4FD4-B480-227E58E98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153F23F-69A9-4A5F-9C90-61DEC555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5608870-FA78-490C-ABC9-0F0139273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68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ECBA61-F63B-42B2-B805-419FA0EE6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D80F33B-69F0-48C8-9FF6-7B074F993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EC78967-19A4-4E1B-8116-A8CDF3F07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28BB83A-6580-4113-9FA7-4A1705591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4EAB968-A783-4CE6-8565-CC4853580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6851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FDC858-8F4E-40B8-9B45-EDADB0745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F388679-4B27-4B48-8D81-19E1315AD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BE41109-FDDE-4D6E-B824-8D8132464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9D8303-DCC0-4433-9155-EF3ECCE78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8F2FB9B-77B7-451F-9333-F1A414086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4619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92F07-AFEA-4571-933C-1CD610DAD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AC812BE-3CFB-4066-88A7-F29AE1BF61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44748F5-2994-49D7-A3E4-4BE9F5EA3A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0D1A7D9-CA38-4FEC-B5DF-98BB0EB9F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33CE6E0-B4D0-44DB-8092-C44C85673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943D366-B340-47A5-8397-B9C279E47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94868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26F0A9-178D-4E55-8D24-705E2FBA1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6661C19-1B32-4DFD-BCAD-2D93139F8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4B2538B-5C18-4CC7-9585-97D896036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1FAF9FF-7DE5-475E-AF4E-F9DAACD281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D6DD46A-C0EB-4B29-B83A-B609D69483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AFF6A8F-73F7-4082-8868-B6AE94134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045E267-7D83-49C1-9214-DBA70BEE8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EAB2E71F-864E-4AD5-ACA7-6D669A903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2513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6D3EA5-1CD4-46E6-97FD-1F445CAFD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73D0D6E-8991-4CAA-8E50-197B44E69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87D6427-6D1A-4955-86C4-E943C25E3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D877E41-4AB6-41BE-8B23-AB0338397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71186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347DEF7-E812-426F-A225-AA72FEFEB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909AAC1-5830-4F00-B2A0-1F60FCFA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9792056-21E7-477C-A24E-7DF03AEB3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07274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2B2180-6AF4-420E-AC3E-32E1BC2D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513AC6-3D23-4BC3-9E16-56D3E296F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2272ECD-3428-47AB-B869-DD5B1B7A5E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A5B05F8-1BD5-4218-BEA6-7849EA628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3DBC73C-3620-4B53-A6CC-9F5DC148F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52C5DE1-C24C-4BD5-8CA8-2B3EC4D27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5778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DCC034-0262-4063-B38C-88E58C4BA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0AB831F-1A8A-407C-B280-74A77D63A8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2F895EC-813A-48EB-BBBC-B37DC02AFC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F930AF-2471-4131-976A-9209E06B9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FE88F8B-B9C0-4F40-9510-720BE8194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AD8AE8D-4D95-4BF5-886F-C56EC853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28720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31A846-076F-443C-BB12-CFCB4D9A2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A6F392F-2082-486A-A60D-804CEF8342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8EFD8FC-3BBB-46A3-B077-60044505F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3A75D15-BFDC-4C14-970D-81E4FE152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008424D-2C96-46E6-B9A0-A41EB361D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0794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6E4F82EC-C2FF-4464-984B-472FE36045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6697715-FAF6-4E67-9FE1-F7D05B8410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99E13C-F0F6-4EB8-8FF3-0007AED18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C9BAE9A-7C95-4D0F-8BAA-0D957B581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8164915-5BCC-4B8D-826B-E5762A855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40308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86F389A-09FD-459C-A260-AA97F2814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96BABE-B7D0-49E0-AD28-1747EB6D8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BD104A2-56FC-408A-A509-EC9F65FE2E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D34BB-6BC9-42CF-A439-B2C15A4E00A9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D8446E2-2F04-4128-8B3A-9C50872CA0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D8D17B2-F52E-47F1-9FC7-F8BF3BF1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D0005-F66F-4A86-B3A5-67E69C9133C8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515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image" Target="../media/image3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hyperlink" Target="http://blog.seniorennet.be/papua1962/" TargetMode="External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 descr="Afbeelding met buiten, persoon, lucht, man&#10;&#10;Beschrijving is gegenereerd met zeer hoge betrouwbaarheid">
            <a:extLst>
              <a:ext uri="{FF2B5EF4-FFF2-40B4-BE49-F238E27FC236}">
                <a16:creationId xmlns:a16="http://schemas.microsoft.com/office/drawing/2014/main" id="{F695DA6E-6CA8-4DBB-8A5E-E5CD14C16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8475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27809842-46F8-45C2-80F2-73377DAF24BA}"/>
              </a:ext>
            </a:extLst>
          </p:cNvPr>
          <p:cNvSpPr/>
          <p:nvPr/>
        </p:nvSpPr>
        <p:spPr>
          <a:xfrm>
            <a:off x="2325131" y="586217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2400" dirty="0">
                <a:solidFill>
                  <a:schemeClr val="bg1"/>
                </a:solidFill>
                <a:latin typeface="Adobe Caslon Pro Bold" panose="0205070206050A020403" pitchFamily="18" charset="0"/>
              </a:rPr>
              <a:t>Jimmy Ray Dean (10 augustus 1928 – 13 juni 2010), Amerikaanse countrymuzikant</a:t>
            </a:r>
          </a:p>
        </p:txBody>
      </p:sp>
      <p:pic>
        <p:nvPicPr>
          <p:cNvPr id="7" name="Picture 3" descr="C:\Users\John\Documents\01.Ludo\button12.png">
            <a:hlinkClick r:id="rId4"/>
            <a:extLst>
              <a:ext uri="{FF2B5EF4-FFF2-40B4-BE49-F238E27FC236}">
                <a16:creationId xmlns:a16="http://schemas.microsoft.com/office/drawing/2014/main" id="{9D0B3A56-72D7-4A7B-B37F-F5D8AFE6E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356" y="6585703"/>
            <a:ext cx="1726644" cy="18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fbeelding 8">
            <a:hlinkClick r:id="" action="ppaction://noaction">
              <a:snd r:embed="rId6" name="big bad john.wav"/>
            </a:hlinkClick>
            <a:extLst>
              <a:ext uri="{FF2B5EF4-FFF2-40B4-BE49-F238E27FC236}">
                <a16:creationId xmlns:a16="http://schemas.microsoft.com/office/drawing/2014/main" id="{83CC2D8E-A074-450E-880C-A6FAC6978A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7" y="156486"/>
            <a:ext cx="1362906" cy="1109070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8" name="gotta travel on.wav"/>
            </a:hlinkClick>
            <a:extLst>
              <a:ext uri="{FF2B5EF4-FFF2-40B4-BE49-F238E27FC236}">
                <a16:creationId xmlns:a16="http://schemas.microsoft.com/office/drawing/2014/main" id="{D9B7E8FC-D2D4-46EF-9F84-8DA7644E85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7" y="1422042"/>
            <a:ext cx="1362906" cy="1109070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9" name="grasshopper's mac clain.wav"/>
            </a:hlinkClick>
            <a:extLst>
              <a:ext uri="{FF2B5EF4-FFF2-40B4-BE49-F238E27FC236}">
                <a16:creationId xmlns:a16="http://schemas.microsoft.com/office/drawing/2014/main" id="{BF91375A-CFAF-4C08-B285-E1E0322071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7" y="2792027"/>
            <a:ext cx="1362906" cy="1109070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0" name="i won't go hunting with you jake.wav"/>
            </a:hlinkClick>
            <a:extLst>
              <a:ext uri="{FF2B5EF4-FFF2-40B4-BE49-F238E27FC236}">
                <a16:creationId xmlns:a16="http://schemas.microsoft.com/office/drawing/2014/main" id="{528E9A62-3ED8-45BD-A2C8-6BD0CF1B69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7" y="4008431"/>
            <a:ext cx="1362906" cy="1109070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1" name="make the waterwheel roll.wav"/>
            </a:hlinkClick>
            <a:extLst>
              <a:ext uri="{FF2B5EF4-FFF2-40B4-BE49-F238E27FC236}">
                <a16:creationId xmlns:a16="http://schemas.microsoft.com/office/drawing/2014/main" id="{9ABA0334-238C-434C-AAB5-2993771FE6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17" y="5307638"/>
            <a:ext cx="1362906" cy="1109070"/>
          </a:xfrm>
          <a:prstGeom prst="rect">
            <a:avLst/>
          </a:prstGeom>
        </p:spPr>
      </p:pic>
      <p:pic>
        <p:nvPicPr>
          <p:cNvPr id="14" name="Afbeelding 13">
            <a:hlinkClick r:id="" action="ppaction://noaction">
              <a:snd r:embed="rId12" name="night train to memphis.wav"/>
            </a:hlinkClick>
            <a:extLst>
              <a:ext uri="{FF2B5EF4-FFF2-40B4-BE49-F238E27FC236}">
                <a16:creationId xmlns:a16="http://schemas.microsoft.com/office/drawing/2014/main" id="{6767CE25-129B-48F4-A07F-E714F915CA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630" y="80788"/>
            <a:ext cx="1362906" cy="1109070"/>
          </a:xfrm>
          <a:prstGeom prst="rect">
            <a:avLst/>
          </a:prstGeom>
        </p:spPr>
      </p:pic>
      <p:pic>
        <p:nvPicPr>
          <p:cNvPr id="15" name="Afbeelding 14">
            <a:hlinkClick r:id="" action="ppaction://noaction">
              <a:snd r:embed="rId2" name="oklahoma bill.wav"/>
            </a:hlinkClick>
            <a:extLst>
              <a:ext uri="{FF2B5EF4-FFF2-40B4-BE49-F238E27FC236}">
                <a16:creationId xmlns:a16="http://schemas.microsoft.com/office/drawing/2014/main" id="{C958A213-0741-4CB9-958F-202ECB8B29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630" y="1346344"/>
            <a:ext cx="1362906" cy="1109070"/>
          </a:xfrm>
          <a:prstGeom prst="rect">
            <a:avLst/>
          </a:prstGeom>
        </p:spPr>
      </p:pic>
      <p:pic>
        <p:nvPicPr>
          <p:cNvPr id="16" name="Afbeelding 15">
            <a:hlinkClick r:id="" action="ppaction://noaction">
              <a:snd r:embed="rId13" name="sixteen tons.wav"/>
            </a:hlinkClick>
            <a:extLst>
              <a:ext uri="{FF2B5EF4-FFF2-40B4-BE49-F238E27FC236}">
                <a16:creationId xmlns:a16="http://schemas.microsoft.com/office/drawing/2014/main" id="{C2E33685-3C0F-45C0-B305-05B505C077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630" y="2716329"/>
            <a:ext cx="1362906" cy="1109070"/>
          </a:xfrm>
          <a:prstGeom prst="rect">
            <a:avLst/>
          </a:prstGeom>
        </p:spPr>
      </p:pic>
      <p:pic>
        <p:nvPicPr>
          <p:cNvPr id="17" name="Afbeelding 16">
            <a:hlinkClick r:id="" action="ppaction://noaction">
              <a:snd r:embed="rId14" name="to a sleeping beauty.wav"/>
            </a:hlinkClick>
            <a:extLst>
              <a:ext uri="{FF2B5EF4-FFF2-40B4-BE49-F238E27FC236}">
                <a16:creationId xmlns:a16="http://schemas.microsoft.com/office/drawing/2014/main" id="{532C9025-72DE-44F5-A0AC-972401AF04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893" y="4039819"/>
            <a:ext cx="1362906" cy="1109070"/>
          </a:xfrm>
          <a:prstGeom prst="rect">
            <a:avLst/>
          </a:prstGeom>
        </p:spPr>
      </p:pic>
      <p:pic>
        <p:nvPicPr>
          <p:cNvPr id="18" name="Afbeelding 17">
            <a:hlinkClick r:id="" action="ppaction://noaction">
              <a:snd r:embed="rId15" name="smoke, smoke, smoke that cigarette.wav"/>
            </a:hlinkClick>
            <a:extLst>
              <a:ext uri="{FF2B5EF4-FFF2-40B4-BE49-F238E27FC236}">
                <a16:creationId xmlns:a16="http://schemas.microsoft.com/office/drawing/2014/main" id="{BB860489-3FAD-4761-8A24-BC9EF462B9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221" y="5475514"/>
            <a:ext cx="1362906" cy="1109070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10D7CA65-2384-40D1-9DB6-A7B145B75AA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976" y="1555743"/>
            <a:ext cx="1962150" cy="4905375"/>
          </a:xfrm>
          <a:prstGeom prst="rect">
            <a:avLst/>
          </a:prstGeom>
        </p:spPr>
      </p:pic>
      <p:sp>
        <p:nvSpPr>
          <p:cNvPr id="21" name="Rechthoek 20">
            <a:extLst>
              <a:ext uri="{FF2B5EF4-FFF2-40B4-BE49-F238E27FC236}">
                <a16:creationId xmlns:a16="http://schemas.microsoft.com/office/drawing/2014/main" id="{1809237F-D765-4186-A733-7C18A0F681FB}"/>
              </a:ext>
            </a:extLst>
          </p:cNvPr>
          <p:cNvSpPr/>
          <p:nvPr/>
        </p:nvSpPr>
        <p:spPr>
          <a:xfrm>
            <a:off x="598448" y="1088236"/>
            <a:ext cx="11063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big bad john</a:t>
            </a:r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AD7CBA69-E8AF-4447-B698-F2CAA8FB5B39}"/>
              </a:ext>
            </a:extLst>
          </p:cNvPr>
          <p:cNvSpPr/>
          <p:nvPr/>
        </p:nvSpPr>
        <p:spPr>
          <a:xfrm>
            <a:off x="494498" y="2318403"/>
            <a:ext cx="12721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gotta travel on</a:t>
            </a: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BD792E83-B620-43CE-B79F-C0D7E39B1D91}"/>
              </a:ext>
            </a:extLst>
          </p:cNvPr>
          <p:cNvSpPr/>
          <p:nvPr/>
        </p:nvSpPr>
        <p:spPr>
          <a:xfrm>
            <a:off x="153763" y="3646987"/>
            <a:ext cx="1953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grasshopper's mac clain</a:t>
            </a: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8A5FB504-9DCD-4E23-A387-B0811E54C7C9}"/>
              </a:ext>
            </a:extLst>
          </p:cNvPr>
          <p:cNvSpPr/>
          <p:nvPr/>
        </p:nvSpPr>
        <p:spPr>
          <a:xfrm>
            <a:off x="0" y="4875871"/>
            <a:ext cx="25710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i won't go hunting with you jake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57CEDA8C-D3E5-46DC-8824-06370A27BDD8}"/>
              </a:ext>
            </a:extLst>
          </p:cNvPr>
          <p:cNvSpPr/>
          <p:nvPr/>
        </p:nvSpPr>
        <p:spPr>
          <a:xfrm>
            <a:off x="105043" y="6232921"/>
            <a:ext cx="20932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make the waterwheel roll</a:t>
            </a: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79CB20D8-D96E-459A-84E8-33B7C7514E8B}"/>
              </a:ext>
            </a:extLst>
          </p:cNvPr>
          <p:cNvSpPr/>
          <p:nvPr/>
        </p:nvSpPr>
        <p:spPr>
          <a:xfrm>
            <a:off x="9781126" y="957779"/>
            <a:ext cx="18876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night train to memphis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A7255CC8-699B-40F8-AAA8-072856B87BB6}"/>
              </a:ext>
            </a:extLst>
          </p:cNvPr>
          <p:cNvSpPr/>
          <p:nvPr/>
        </p:nvSpPr>
        <p:spPr>
          <a:xfrm>
            <a:off x="10126092" y="2291367"/>
            <a:ext cx="11977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oklahoma bill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E0B09C2F-487E-4C17-8CCC-AFF27418D977}"/>
              </a:ext>
            </a:extLst>
          </p:cNvPr>
          <p:cNvSpPr/>
          <p:nvPr/>
        </p:nvSpPr>
        <p:spPr>
          <a:xfrm>
            <a:off x="10102658" y="3612690"/>
            <a:ext cx="10848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sixteen tons</a:t>
            </a:r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754892E3-CCEF-4995-AA32-258B1C559A48}"/>
              </a:ext>
            </a:extLst>
          </p:cNvPr>
          <p:cNvSpPr/>
          <p:nvPr/>
        </p:nvSpPr>
        <p:spPr>
          <a:xfrm>
            <a:off x="9249095" y="6440854"/>
            <a:ext cx="28538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smoke, smoke, smoke that cigarette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7077C265-F7E4-4048-8B7C-29BDB0AC890B}"/>
              </a:ext>
            </a:extLst>
          </p:cNvPr>
          <p:cNvSpPr/>
          <p:nvPr/>
        </p:nvSpPr>
        <p:spPr>
          <a:xfrm>
            <a:off x="10238893" y="4999861"/>
            <a:ext cx="1686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to a sleeping beauty</a:t>
            </a:r>
          </a:p>
        </p:txBody>
      </p:sp>
    </p:spTree>
    <p:extLst>
      <p:ext uri="{BB962C8B-B14F-4D97-AF65-F5344CB8AC3E}">
        <p14:creationId xmlns:p14="http://schemas.microsoft.com/office/powerpoint/2010/main" val="168095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oklahoma bill.wav"/>
          </p:stSnd>
        </p:sndAc>
      </p:transition>
    </mc:Choice>
    <mc:Fallback>
      <p:transition spd="slow">
        <p:sndAc>
          <p:stSnd>
            <p:snd r:embed="rId2" name="oklahoma bi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53</Words>
  <Application>Microsoft Office PowerPoint</Application>
  <PresentationFormat>Breedbeeld</PresentationFormat>
  <Paragraphs>11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6" baseType="lpstr">
      <vt:lpstr>Adobe Caslon Pro Bold</vt:lpstr>
      <vt:lpstr>Arial</vt:lpstr>
      <vt:lpstr>Calibri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2</cp:revision>
  <dcterms:created xsi:type="dcterms:W3CDTF">2017-08-09T18:29:51Z</dcterms:created>
  <dcterms:modified xsi:type="dcterms:W3CDTF">2017-08-09T18:47:17Z</dcterms:modified>
</cp:coreProperties>
</file>