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ZF0aCSDuRYi1+FRhj1TEw==" hashData="piETSPFALrF4y43f9PAdTEbjbXVDJqYQpSBNN1nwmduCgKd+LkYbc09z/uvWdI374i9X0NZktt3yXoiU8AneK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6D3BE9-6C4D-4A0C-9DA6-76BE1F99E0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05F752-B126-454F-8F34-F75B4B7FD9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1AFB4C8-5FA1-41CD-B0D2-A5CD19519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1C36FF4-FEA9-452A-AAD5-97F7603D8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5D4DD5D-7F6D-4CBF-911F-1975BA40D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34732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2C2BA7-F8DF-4316-B819-5CBA6FDB2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1C5B105-0C5D-40B2-9565-A11AED03C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2C966EC-6C10-4F0F-A97F-26316A5A9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7C967BB-2348-4711-A826-34D095BAA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7CC2969-75BB-4E16-8F78-67CDAEF7C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059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4CE80D6-834B-4F8B-82B9-3724A08AF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7618E78-45F3-4A8F-A34B-78EBFCF18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86BBFE8-8F44-4130-9FEC-4AB18224C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EA80A8-7A34-4173-AE92-A74E631A3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30CF42D-8F25-4425-9D68-F178B855E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87120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6C8F931-7A6A-45B2-BB1A-BD6BBC848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8D2C2D2-025F-4DEC-90DC-EAF79794D9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54E021E-9824-4BBE-BA31-0AC2120DF4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7AC1B2E-1715-4570-B5C6-A2F5531E7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6A04609-B9D5-4AFC-B7CF-80928DA26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E53A191-F6EA-4FF1-92CF-EC31C0772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706788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1D3C7D-1CDF-4B1D-B0A2-672424E5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C11B85F-D7B1-4D80-B4FF-31D26E523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F6B0B00-B64D-40AE-A052-155F1161F0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9C00809-104B-4939-AFA1-9E2322CA7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5852ED4-A324-408D-9AA8-1063AA56E5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1E4308E9-200D-428D-B24F-BADD405F7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091FD2BF-3F30-44EA-AFD9-7F1CCA4DA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4AE8215-0D76-4248-AE55-19FA5BF5F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52445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5C523D-8B10-4149-A6F2-DB78442C9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0EDE297-280D-4A7A-A2ED-302EF2215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C547312-2C33-4E0A-ACF4-0C04A1E91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C070EB4-94E7-4E24-8AB6-6EE01B204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21406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311F9ED-17FC-4472-AC69-F7A73E63C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BEF1B80D-7A41-4494-BA59-DBFFCFAD0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B821554-7B93-4A2D-93F6-9B5366AF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65296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00F26B-3593-4AFC-B5D0-C344259D7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49587D-900F-43FE-95AA-3A31F05A3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8CF4A48-A226-481E-839E-76117988F4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5A7CB72-ABD2-425C-8CFE-075D7D6C0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916989-47EE-4607-923C-FC32650E6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09F0F5F-1D07-4794-B7AA-F42630DF8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70170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8A9050-8EE6-4E95-A42A-6F7970513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B66F76D-DCD7-4DB6-843F-9CF7B5E193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9EBDB65-69C9-4A4E-B765-5E6A6DCC13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065DC70-5A47-4E27-8960-2D8000CE1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488D41B-D831-4D77-ADA7-C2FFD5672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31D0378-517F-435E-BC8C-21BBCF100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3755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7A84E3-61B0-4A37-A9CB-703DCFF2B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FFD21776-A9F7-4B4F-BA34-B8AE6E238B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D6B29DC-9979-4E39-A0F6-2C76B945B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2ED70D2-EC54-43BD-8AD1-B8485C8C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46DEA6A-7530-457B-A654-D38F013C6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03568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B5E1CB8-00D7-4375-B65C-7971D96C06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ED8F427-BB83-4308-8212-CCB0ECC6D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E9B5D02-E2CE-4FE1-BA49-CAD7B0E4B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65C233B-C977-46A2-A7EF-17B990F7A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CC15D29-72AF-4044-AA86-26192DDC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56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DC9C2F3-C0EE-4402-8BDD-842F297AB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9B9D6B2-BE9D-49F2-8EA1-799DDF16C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E66E6ED-BAD6-408F-9D66-B79D3C0032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9896-9139-45E3-B8A6-535277CA010E}" type="datetimeFigureOut">
              <a:rPr lang="nl-NL" smtClean="0"/>
              <a:t>9-8-2017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F8C9FC8-E7EE-4F54-B2BE-79736B9D6C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84B9D02-97F6-458B-9610-C60C972804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8D5D0-13D9-475A-BD3F-2500E4DC23CD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90383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audio" Target="../media/audio5.wav"/><Relationship Id="rId5" Type="http://schemas.openxmlformats.org/officeDocument/2006/relationships/hyperlink" Target="http://blog.seniorennet.be/papua1962/" TargetMode="External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Afbeelding met buiten, lucht, gras, zonsondergang&#10;&#10;Beschrijving is gegenereerd met zeer hoge betrouwbaarheid">
            <a:extLst>
              <a:ext uri="{FF2B5EF4-FFF2-40B4-BE49-F238E27FC236}">
                <a16:creationId xmlns:a16="http://schemas.microsoft.com/office/drawing/2014/main" id="{E78FC448-3FC4-44EB-802E-4800D8C3B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 descr="Afbeelding met persoon, muur, binnen, man&#10;&#10;Beschrijving is gegenereerd met zeer hoge betrouwbaarheid">
            <a:extLst>
              <a:ext uri="{FF2B5EF4-FFF2-40B4-BE49-F238E27FC236}">
                <a16:creationId xmlns:a16="http://schemas.microsoft.com/office/drawing/2014/main" id="{2F3CC6CF-D574-429C-B0F0-A229655BA7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88" y="1267204"/>
            <a:ext cx="6079360" cy="477857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5" name="Picture 3" descr="C:\Users\John\Documents\01.Ludo\button12.png">
            <a:hlinkClick r:id="rId5"/>
            <a:extLst>
              <a:ext uri="{FF2B5EF4-FFF2-40B4-BE49-F238E27FC236}">
                <a16:creationId xmlns:a16="http://schemas.microsoft.com/office/drawing/2014/main" id="{0E128844-2994-441C-9793-A2C76CCF1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176" y="6611008"/>
            <a:ext cx="1858072" cy="19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fbeelding 8">
            <a:hlinkClick r:id="" action="ppaction://noaction">
              <a:snd r:embed="rId7" name="A hundred kilo.wav"/>
            </a:hlinkClick>
            <a:extLst>
              <a:ext uri="{FF2B5EF4-FFF2-40B4-BE49-F238E27FC236}">
                <a16:creationId xmlns:a16="http://schemas.microsoft.com/office/drawing/2014/main" id="{18AA0952-2B8F-41E7-90A6-8F44CFBC1AE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870" y="195687"/>
            <a:ext cx="964341" cy="867368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9" name="Blue Moon Betty.wav"/>
            </a:hlinkClick>
            <a:extLst>
              <a:ext uri="{FF2B5EF4-FFF2-40B4-BE49-F238E27FC236}">
                <a16:creationId xmlns:a16="http://schemas.microsoft.com/office/drawing/2014/main" id="{E89114F9-F413-429D-B8C1-DE7B6FCE3C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435" y="1258742"/>
            <a:ext cx="964341" cy="867368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10" name="Diesel Smoke dangerous curves.wav"/>
            </a:hlinkClick>
            <a:extLst>
              <a:ext uri="{FF2B5EF4-FFF2-40B4-BE49-F238E27FC236}">
                <a16:creationId xmlns:a16="http://schemas.microsoft.com/office/drawing/2014/main" id="{85FB7A76-B593-4D6B-914E-C1060239171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510" y="2321797"/>
            <a:ext cx="964341" cy="867368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1" name="Drag em of the interstate.wav"/>
            </a:hlinkClick>
            <a:extLst>
              <a:ext uri="{FF2B5EF4-FFF2-40B4-BE49-F238E27FC236}">
                <a16:creationId xmlns:a16="http://schemas.microsoft.com/office/drawing/2014/main" id="{36A991EA-BA84-4807-92EC-411D879935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509" y="3314006"/>
            <a:ext cx="964341" cy="867368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2" name="El Rancho Del Rio.wav"/>
            </a:hlinkClick>
            <a:extLst>
              <a:ext uri="{FF2B5EF4-FFF2-40B4-BE49-F238E27FC236}">
                <a16:creationId xmlns:a16="http://schemas.microsoft.com/office/drawing/2014/main" id="{A167F0C3-7391-4484-A814-6C89AA373D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044" y="4455576"/>
            <a:ext cx="964341" cy="867368"/>
          </a:xfrm>
          <a:prstGeom prst="rect">
            <a:avLst/>
          </a:prstGeom>
        </p:spPr>
      </p:pic>
      <p:pic>
        <p:nvPicPr>
          <p:cNvPr id="14" name="Afbeelding 13">
            <a:hlinkClick r:id="" action="ppaction://noaction">
              <a:snd r:embed="rId13" name="Gypsy Heart.wav"/>
            </a:hlinkClick>
            <a:extLst>
              <a:ext uri="{FF2B5EF4-FFF2-40B4-BE49-F238E27FC236}">
                <a16:creationId xmlns:a16="http://schemas.microsoft.com/office/drawing/2014/main" id="{E6B57363-9534-4946-9304-59DE98A4FEE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043" y="5530677"/>
            <a:ext cx="964341" cy="867368"/>
          </a:xfrm>
          <a:prstGeom prst="rect">
            <a:avLst/>
          </a:prstGeom>
        </p:spPr>
      </p:pic>
      <p:pic>
        <p:nvPicPr>
          <p:cNvPr id="15" name="Afbeelding 14">
            <a:hlinkClick r:id="" action="ppaction://noaction">
              <a:snd r:embed="rId14" name="Hillbilly Waltz.wav"/>
            </a:hlinkClick>
            <a:extLst>
              <a:ext uri="{FF2B5EF4-FFF2-40B4-BE49-F238E27FC236}">
                <a16:creationId xmlns:a16="http://schemas.microsoft.com/office/drawing/2014/main" id="{3A0C9563-4CD2-4289-8A90-557B649B8F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8151" y="195687"/>
            <a:ext cx="964341" cy="867368"/>
          </a:xfrm>
          <a:prstGeom prst="rect">
            <a:avLst/>
          </a:prstGeom>
        </p:spPr>
      </p:pic>
      <p:pic>
        <p:nvPicPr>
          <p:cNvPr id="16" name="Afbeelding 15">
            <a:hlinkClick r:id="" action="ppaction://noaction">
              <a:snd r:embed="rId15" name="I Love You More.wav"/>
            </a:hlinkClick>
            <a:extLst>
              <a:ext uri="{FF2B5EF4-FFF2-40B4-BE49-F238E27FC236}">
                <a16:creationId xmlns:a16="http://schemas.microsoft.com/office/drawing/2014/main" id="{60790924-942E-4FE3-9D60-554ACFA9C7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716" y="1258742"/>
            <a:ext cx="964341" cy="867368"/>
          </a:xfrm>
          <a:prstGeom prst="rect">
            <a:avLst/>
          </a:prstGeom>
        </p:spPr>
      </p:pic>
      <p:pic>
        <p:nvPicPr>
          <p:cNvPr id="17" name="Afbeelding 16">
            <a:hlinkClick r:id="" action="ppaction://noaction">
              <a:snd r:embed="rId16" name="In The Garden.wav"/>
            </a:hlinkClick>
            <a:extLst>
              <a:ext uri="{FF2B5EF4-FFF2-40B4-BE49-F238E27FC236}">
                <a16:creationId xmlns:a16="http://schemas.microsoft.com/office/drawing/2014/main" id="{46F8EBB6-C586-4C5B-BBF0-C477858CAA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791" y="2321797"/>
            <a:ext cx="964341" cy="867368"/>
          </a:xfrm>
          <a:prstGeom prst="rect">
            <a:avLst/>
          </a:prstGeom>
        </p:spPr>
      </p:pic>
      <p:pic>
        <p:nvPicPr>
          <p:cNvPr id="18" name="Afbeelding 17">
            <a:hlinkClick r:id="" action="ppaction://noaction">
              <a:snd r:embed="rId17" name="It Is No Secret.wav"/>
            </a:hlinkClick>
            <a:extLst>
              <a:ext uri="{FF2B5EF4-FFF2-40B4-BE49-F238E27FC236}">
                <a16:creationId xmlns:a16="http://schemas.microsoft.com/office/drawing/2014/main" id="{8C8E51E8-0B33-4B2D-926E-C271C79CA7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790" y="3314006"/>
            <a:ext cx="964341" cy="867368"/>
          </a:xfrm>
          <a:prstGeom prst="rect">
            <a:avLst/>
          </a:prstGeom>
        </p:spPr>
      </p:pic>
      <p:pic>
        <p:nvPicPr>
          <p:cNvPr id="19" name="Afbeelding 18">
            <a:hlinkClick r:id="" action="ppaction://noaction">
              <a:snd r:embed="rId18" name="Let Me Remember.wav"/>
            </a:hlinkClick>
            <a:extLst>
              <a:ext uri="{FF2B5EF4-FFF2-40B4-BE49-F238E27FC236}">
                <a16:creationId xmlns:a16="http://schemas.microsoft.com/office/drawing/2014/main" id="{62E3E065-33B1-44FF-8883-2B3219D038A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325" y="4455576"/>
            <a:ext cx="964341" cy="867368"/>
          </a:xfrm>
          <a:prstGeom prst="rect">
            <a:avLst/>
          </a:prstGeom>
        </p:spPr>
      </p:pic>
      <p:pic>
        <p:nvPicPr>
          <p:cNvPr id="20" name="Afbeelding 19">
            <a:hlinkClick r:id="" action="ppaction://noaction">
              <a:snd r:embed="rId19" name="Tahiti.wav"/>
            </a:hlinkClick>
            <a:extLst>
              <a:ext uri="{FF2B5EF4-FFF2-40B4-BE49-F238E27FC236}">
                <a16:creationId xmlns:a16="http://schemas.microsoft.com/office/drawing/2014/main" id="{362F4127-F217-4549-B352-83CA8918BE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324" y="5530677"/>
            <a:ext cx="964341" cy="867368"/>
          </a:xfrm>
          <a:prstGeom prst="rect">
            <a:avLst/>
          </a:prstGeom>
        </p:spPr>
      </p:pic>
      <p:sp>
        <p:nvSpPr>
          <p:cNvPr id="21" name="Rechthoek 20">
            <a:extLst>
              <a:ext uri="{FF2B5EF4-FFF2-40B4-BE49-F238E27FC236}">
                <a16:creationId xmlns:a16="http://schemas.microsoft.com/office/drawing/2014/main" id="{701D2C28-4E2B-41D8-963F-18781A9A1CD7}"/>
              </a:ext>
            </a:extLst>
          </p:cNvPr>
          <p:cNvSpPr/>
          <p:nvPr/>
        </p:nvSpPr>
        <p:spPr>
          <a:xfrm>
            <a:off x="6309646" y="980012"/>
            <a:ext cx="127913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A hundred kilo</a:t>
            </a:r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0EC02C61-9BB2-465D-B12C-BC6C76E5CC34}"/>
              </a:ext>
            </a:extLst>
          </p:cNvPr>
          <p:cNvSpPr/>
          <p:nvPr/>
        </p:nvSpPr>
        <p:spPr>
          <a:xfrm>
            <a:off x="6229367" y="2021367"/>
            <a:ext cx="14396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Blue Moon Betty</a:t>
            </a: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0ABFB721-6B63-450F-ABC6-E440CC8E94CF}"/>
              </a:ext>
            </a:extLst>
          </p:cNvPr>
          <p:cNvSpPr/>
          <p:nvPr/>
        </p:nvSpPr>
        <p:spPr>
          <a:xfrm>
            <a:off x="6082920" y="3072593"/>
            <a:ext cx="19982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Diesel Smoke dangerous</a:t>
            </a: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47D9FBA4-D63C-42EB-A004-DD542292A27A}"/>
              </a:ext>
            </a:extLst>
          </p:cNvPr>
          <p:cNvSpPr/>
          <p:nvPr/>
        </p:nvSpPr>
        <p:spPr>
          <a:xfrm>
            <a:off x="6169283" y="4152326"/>
            <a:ext cx="2047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</a:rPr>
              <a:t>Drag em of the interstate</a:t>
            </a:r>
            <a:endParaRPr lang="nl-NL" sz="1400" b="1" dirty="0">
              <a:solidFill>
                <a:schemeClr val="bg1"/>
              </a:solidFill>
            </a:endParaRP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403C6386-8EBB-4B2C-AEDB-1EB8F7D487FF}"/>
              </a:ext>
            </a:extLst>
          </p:cNvPr>
          <p:cNvSpPr/>
          <p:nvPr/>
        </p:nvSpPr>
        <p:spPr>
          <a:xfrm>
            <a:off x="5981412" y="5251948"/>
            <a:ext cx="14814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El Rancho Del Rio</a:t>
            </a: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12881A0A-126F-40D5-91A8-4DDBF98CFA48}"/>
              </a:ext>
            </a:extLst>
          </p:cNvPr>
          <p:cNvSpPr/>
          <p:nvPr/>
        </p:nvSpPr>
        <p:spPr>
          <a:xfrm>
            <a:off x="6302019" y="6298001"/>
            <a:ext cx="10889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Gypsy Heart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BC59BE94-C8F4-42E1-BA59-B2ED5C4ACBAF}"/>
              </a:ext>
            </a:extLst>
          </p:cNvPr>
          <p:cNvSpPr/>
          <p:nvPr/>
        </p:nvSpPr>
        <p:spPr>
          <a:xfrm>
            <a:off x="10100401" y="1006514"/>
            <a:ext cx="12137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Hillbilly Waltz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8842CD31-7CC1-4992-A9F9-D575806F0D0D}"/>
              </a:ext>
            </a:extLst>
          </p:cNvPr>
          <p:cNvSpPr/>
          <p:nvPr/>
        </p:nvSpPr>
        <p:spPr>
          <a:xfrm>
            <a:off x="10040960" y="2057164"/>
            <a:ext cx="137306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I Love You More</a:t>
            </a:r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D4FB90DC-D160-4FFC-AAE8-169E9358198C}"/>
              </a:ext>
            </a:extLst>
          </p:cNvPr>
          <p:cNvSpPr/>
          <p:nvPr/>
        </p:nvSpPr>
        <p:spPr>
          <a:xfrm>
            <a:off x="10152757" y="3069477"/>
            <a:ext cx="1229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In The Garden</a:t>
            </a: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4145DD62-5F6E-4D39-8788-26535422858F}"/>
              </a:ext>
            </a:extLst>
          </p:cNvPr>
          <p:cNvSpPr/>
          <p:nvPr/>
        </p:nvSpPr>
        <p:spPr>
          <a:xfrm>
            <a:off x="10087878" y="4091690"/>
            <a:ext cx="12137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It Is No Secret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3A5D18F6-E259-434F-BF67-B7B901F09F84}"/>
              </a:ext>
            </a:extLst>
          </p:cNvPr>
          <p:cNvSpPr/>
          <p:nvPr/>
        </p:nvSpPr>
        <p:spPr>
          <a:xfrm>
            <a:off x="9784693" y="5225164"/>
            <a:ext cx="155779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Let Me Remember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4DCA7B29-16BB-46CB-811A-3F137AE18A05}"/>
              </a:ext>
            </a:extLst>
          </p:cNvPr>
          <p:cNvSpPr/>
          <p:nvPr/>
        </p:nvSpPr>
        <p:spPr>
          <a:xfrm>
            <a:off x="10265657" y="6358638"/>
            <a:ext cx="5958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400" b="1" dirty="0">
                <a:solidFill>
                  <a:schemeClr val="bg1"/>
                </a:solidFill>
              </a:rPr>
              <a:t>Tahiti</a:t>
            </a:r>
          </a:p>
        </p:txBody>
      </p:sp>
      <p:sp>
        <p:nvSpPr>
          <p:cNvPr id="33" name="Rechthoek 32">
            <a:extLst>
              <a:ext uri="{FF2B5EF4-FFF2-40B4-BE49-F238E27FC236}">
                <a16:creationId xmlns:a16="http://schemas.microsoft.com/office/drawing/2014/main" id="{3F84AC71-B7E6-44C4-814C-F81B62FFFDAE}"/>
              </a:ext>
            </a:extLst>
          </p:cNvPr>
          <p:cNvSpPr/>
          <p:nvPr/>
        </p:nvSpPr>
        <p:spPr>
          <a:xfrm>
            <a:off x="168836" y="195343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nl-NL" b="1" dirty="0">
                <a:solidFill>
                  <a:schemeClr val="bg1"/>
                </a:solidFill>
                <a:latin typeface="Adobe Caslon Pro Bold" panose="0205070206050A020403" pitchFamily="18" charset="0"/>
              </a:rPr>
              <a:t>Jim Reeves</a:t>
            </a:r>
            <a:r>
              <a:rPr lang="nl-NL" dirty="0">
                <a:solidFill>
                  <a:schemeClr val="bg1"/>
                </a:solidFill>
                <a:latin typeface="Adobe Caslon Pro Bold" panose="0205070206050A020403" pitchFamily="18" charset="0"/>
              </a:rPr>
              <a:t> (Galloway Texas, 20 augustus 1923 – Nashvile (Tennessee), 31 juli 1964) alias </a:t>
            </a:r>
            <a:r>
              <a:rPr lang="nl-NL" i="1" dirty="0">
                <a:solidFill>
                  <a:schemeClr val="bg1"/>
                </a:solidFill>
                <a:latin typeface="Adobe Caslon Pro Bold" panose="0205070206050A020403" pitchFamily="18" charset="0"/>
              </a:rPr>
              <a:t>Gentleman Jim</a:t>
            </a:r>
            <a:r>
              <a:rPr lang="nl-NL" dirty="0">
                <a:solidFill>
                  <a:schemeClr val="bg1"/>
                </a:solidFill>
                <a:latin typeface="Adobe Caslon Pro Bold" panose="0205070206050A020403" pitchFamily="18" charset="0"/>
              </a:rPr>
              <a:t> was een Amerikaanse country-zanger </a:t>
            </a:r>
          </a:p>
        </p:txBody>
      </p:sp>
      <p:pic>
        <p:nvPicPr>
          <p:cNvPr id="35" name="Afbeelding 34">
            <a:extLst>
              <a:ext uri="{FF2B5EF4-FFF2-40B4-BE49-F238E27FC236}">
                <a16:creationId xmlns:a16="http://schemas.microsoft.com/office/drawing/2014/main" id="{267B251D-F8ED-480F-8EDE-D9CA89227B86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932" y="4933950"/>
            <a:ext cx="2014609" cy="173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3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Where Does A Broken Heart Go.wav"/>
          </p:stSnd>
        </p:sndAc>
      </p:transition>
    </mc:Choice>
    <mc:Fallback>
      <p:transition spd="slow">
        <p:sndAc>
          <p:stSnd>
            <p:snd r:embed="rId2" name="Where Does A Broken Heart 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62</Words>
  <Application>Microsoft Office PowerPoint</Application>
  <PresentationFormat>Breedbeeld</PresentationFormat>
  <Paragraphs>13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6" baseType="lpstr">
      <vt:lpstr>Adobe Caslon Pro Bold</vt:lpstr>
      <vt:lpstr>Arial</vt:lpstr>
      <vt:lpstr>Calibri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3</cp:revision>
  <dcterms:created xsi:type="dcterms:W3CDTF">2017-08-09T18:04:03Z</dcterms:created>
  <dcterms:modified xsi:type="dcterms:W3CDTF">2017-08-09T18:25:34Z</dcterms:modified>
</cp:coreProperties>
</file>