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notesMasterIdLst>
    <p:notesMasterId r:id="rId79"/>
  </p:notesMasterIdLst>
  <p:sldIdLst>
    <p:sldId id="450" r:id="rId2"/>
    <p:sldId id="484" r:id="rId3"/>
    <p:sldId id="577" r:id="rId4"/>
    <p:sldId id="579" r:id="rId5"/>
    <p:sldId id="627" r:id="rId6"/>
    <p:sldId id="578" r:id="rId7"/>
    <p:sldId id="499" r:id="rId8"/>
    <p:sldId id="628" r:id="rId9"/>
    <p:sldId id="580" r:id="rId10"/>
    <p:sldId id="582" r:id="rId11"/>
    <p:sldId id="629" r:id="rId12"/>
    <p:sldId id="581" r:id="rId13"/>
    <p:sldId id="583" r:id="rId14"/>
    <p:sldId id="585" r:id="rId15"/>
    <p:sldId id="584" r:id="rId16"/>
    <p:sldId id="501" r:id="rId17"/>
    <p:sldId id="630" r:id="rId18"/>
    <p:sldId id="586" r:id="rId19"/>
    <p:sldId id="588" r:id="rId20"/>
    <p:sldId id="587" r:id="rId21"/>
    <p:sldId id="502" r:id="rId22"/>
    <p:sldId id="589" r:id="rId23"/>
    <p:sldId id="591" r:id="rId24"/>
    <p:sldId id="590" r:id="rId25"/>
    <p:sldId id="503" r:id="rId26"/>
    <p:sldId id="592" r:id="rId27"/>
    <p:sldId id="594" r:id="rId28"/>
    <p:sldId id="593" r:id="rId29"/>
    <p:sldId id="595" r:id="rId30"/>
    <p:sldId id="597" r:id="rId31"/>
    <p:sldId id="596" r:id="rId32"/>
    <p:sldId id="507" r:id="rId33"/>
    <p:sldId id="598" r:id="rId34"/>
    <p:sldId id="600" r:id="rId35"/>
    <p:sldId id="599" r:id="rId36"/>
    <p:sldId id="506" r:id="rId37"/>
    <p:sldId id="603" r:id="rId38"/>
    <p:sldId id="601" r:id="rId39"/>
    <p:sldId id="602" r:id="rId40"/>
    <p:sldId id="508" r:id="rId41"/>
    <p:sldId id="604" r:id="rId42"/>
    <p:sldId id="606" r:id="rId43"/>
    <p:sldId id="605" r:id="rId44"/>
    <p:sldId id="509" r:id="rId45"/>
    <p:sldId id="607" r:id="rId46"/>
    <p:sldId id="609" r:id="rId47"/>
    <p:sldId id="608" r:id="rId48"/>
    <p:sldId id="510" r:id="rId49"/>
    <p:sldId id="610" r:id="rId50"/>
    <p:sldId id="612" r:id="rId51"/>
    <p:sldId id="611" r:id="rId52"/>
    <p:sldId id="511" r:id="rId53"/>
    <p:sldId id="613" r:id="rId54"/>
    <p:sldId id="615" r:id="rId55"/>
    <p:sldId id="631" r:id="rId56"/>
    <p:sldId id="614" r:id="rId57"/>
    <p:sldId id="517" r:id="rId58"/>
    <p:sldId id="616" r:id="rId59"/>
    <p:sldId id="618" r:id="rId60"/>
    <p:sldId id="617" r:id="rId61"/>
    <p:sldId id="518" r:id="rId62"/>
    <p:sldId id="619" r:id="rId63"/>
    <p:sldId id="621" r:id="rId64"/>
    <p:sldId id="620" r:id="rId65"/>
    <p:sldId id="515" r:id="rId66"/>
    <p:sldId id="632" r:id="rId67"/>
    <p:sldId id="622" r:id="rId68"/>
    <p:sldId id="624" r:id="rId69"/>
    <p:sldId id="623" r:id="rId70"/>
    <p:sldId id="516" r:id="rId71"/>
    <p:sldId id="625" r:id="rId72"/>
    <p:sldId id="527" r:id="rId73"/>
    <p:sldId id="626" r:id="rId74"/>
    <p:sldId id="526" r:id="rId75"/>
    <p:sldId id="559" r:id="rId76"/>
    <p:sldId id="561" r:id="rId77"/>
    <p:sldId id="576" r:id="rId78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0/dDjHRTA31Vw3x7UgLKw==" hashData="PXeG8iFiNpLRkb87T1+6pfCmOj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B25E3"/>
    <a:srgbClr val="0099FF"/>
    <a:srgbClr val="000000"/>
    <a:srgbClr val="990099"/>
    <a:srgbClr val="090240"/>
    <a:srgbClr val="12037D"/>
    <a:srgbClr val="FF9900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82" autoAdjust="0"/>
  </p:normalViewPr>
  <p:slideViewPr>
    <p:cSldViewPr>
      <p:cViewPr>
        <p:scale>
          <a:sx n="130" d="100"/>
          <a:sy n="130" d="100"/>
        </p:scale>
        <p:origin x="-955" y="-749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F761310C-86D7-4E13-BE84-67EBA4941184}" type="datetimeFigureOut">
              <a:rPr lang="fr-FR"/>
              <a:pPr>
                <a:defRPr/>
              </a:pPr>
              <a:t>29/07/2017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F02F329B-0685-43B4-8A94-EA6C201406B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02F329B-0685-43B4-8A94-EA6C201406B8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900C4-5A37-407F-9701-FC2EE89E2756}" type="datetime1">
              <a:rPr lang="it-IT"/>
              <a:pPr>
                <a:defRPr/>
              </a:pPr>
              <a:t>29/07/2017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240F6-7789-478A-B0AE-8E60FD35163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70E22-FB0E-41E0-9E10-4AF3A95B1EC3}" type="datetime1">
              <a:rPr lang="it-IT"/>
              <a:pPr>
                <a:defRPr/>
              </a:pPr>
              <a:t>29/07/2017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2AEE00-20FC-49C7-9379-E66EF2BC2D1C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C7F119-EAEF-4313-BFFF-B44154B163CC}" type="datetime1">
              <a:rPr lang="it-IT"/>
              <a:pPr>
                <a:defRPr/>
              </a:pPr>
              <a:t>29/07/2017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54BBFA-CB4E-4564-B905-8746E3E0B5E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93C9DE-43FF-438F-93DE-54D5164A7047}" type="datetime1">
              <a:rPr lang="it-IT"/>
              <a:pPr>
                <a:defRPr/>
              </a:pPr>
              <a:t>29/07/2017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1FE5D9-45AD-4D21-A518-785DECC537D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10ED60-9391-4F65-A725-66C1EE9E7914}" type="datetime1">
              <a:rPr lang="it-IT"/>
              <a:pPr>
                <a:defRPr/>
              </a:pPr>
              <a:t>29/07/2017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4020A6-B6CC-4005-BA75-C98B9C06499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047D7B-B62B-40D4-AAB4-0FBF6F22AD1B}" type="datetime1">
              <a:rPr lang="it-IT"/>
              <a:pPr>
                <a:defRPr/>
              </a:pPr>
              <a:t>29/07/2017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719538-0B8C-4A3E-BCAD-44A82F0C14E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E591BC-8026-466E-BE26-EA864692E58C}" type="datetime1">
              <a:rPr lang="it-IT"/>
              <a:pPr>
                <a:defRPr/>
              </a:pPr>
              <a:t>29/07/2017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8016E-99CF-43C1-8514-CB0D91942BC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738F99-5DAF-45B6-AD16-B58AA9F06F2E}" type="datetime1">
              <a:rPr lang="it-IT"/>
              <a:pPr>
                <a:defRPr/>
              </a:pPr>
              <a:t>29/07/2017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3E68F-431F-44BD-9EC3-2658DD46D99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710BC4-5A03-4DD6-86F0-368B07F1C58E}" type="datetime1">
              <a:rPr lang="it-IT"/>
              <a:pPr>
                <a:defRPr/>
              </a:pPr>
              <a:t>29/07/2017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EE623-03EF-4C10-BBD6-EE3FD43B1D3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86DF82-788A-405D-AEA2-072AEB8D3138}" type="datetime1">
              <a:rPr lang="it-IT"/>
              <a:pPr>
                <a:defRPr/>
              </a:pPr>
              <a:t>29/07/2017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C64E8C-1890-458F-A9F4-5163CD355D1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1560D-695C-4F8E-8C08-00E9EC2F6BCF}" type="datetime1">
              <a:rPr lang="it-IT"/>
              <a:pPr>
                <a:defRPr/>
              </a:pPr>
              <a:t>29/07/2017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33D67-68EB-4EA8-9D46-1876A111D0C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F2B501F-75E3-4489-8837-4DC43A291E2C}" type="datetime1">
              <a:rPr lang="it-IT"/>
              <a:pPr>
                <a:defRPr/>
              </a:pPr>
              <a:t>29/07/2017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D0DCC71C-B284-451F-B47C-9E9E7A9EF70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ransition spd="slow" advClick="0" advTm="4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4363" y="107876"/>
            <a:ext cx="4047744" cy="26090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18813" y="467916"/>
            <a:ext cx="1569661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Couleurs</a:t>
            </a:r>
            <a:endParaRPr lang="fr-FR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76611" y="1260004"/>
            <a:ext cx="1586075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Concept Aldo</a:t>
            </a:r>
          </a:p>
        </p:txBody>
      </p:sp>
      <p:sp>
        <p:nvSpPr>
          <p:cNvPr id="6" name="Rectangle 5"/>
          <p:cNvSpPr/>
          <p:nvPr/>
        </p:nvSpPr>
        <p:spPr>
          <a:xfrm>
            <a:off x="1728539" y="2772172"/>
            <a:ext cx="814647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50" b="1" spc="50" dirty="0">
                <a:ln w="3175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Auto</a:t>
            </a:r>
          </a:p>
          <a:p>
            <a:pPr algn="ctr">
              <a:defRPr/>
            </a:pPr>
            <a:r>
              <a:rPr lang="fr-FR" sz="1050" b="1" spc="50" dirty="0">
                <a:ln w="3175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 &amp; Music</a:t>
            </a:r>
          </a:p>
        </p:txBody>
      </p:sp>
    </p:spTree>
  </p:cSld>
  <p:clrMapOvr>
    <a:masterClrMapping/>
  </p:clrMapOvr>
  <p:transition spd="slow" advClick="0" advTm="8000">
    <p:fade/>
    <p:sndAc>
      <p:stSnd>
        <p:snd r:embed="rId3" name="Adriano Celentano-I want to know (3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1648" cy="263956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7744" cy="26090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7744" cy="2537080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1648" cy="2749296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7744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2279" cy="2520280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1648" cy="2529840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1648" cy="26090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1648" cy="263956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1648" cy="2529840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1648" cy="2529840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7744" cy="2736304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3972697" cy="25922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1648" cy="295232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3993502" cy="2463421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35552" cy="2529840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1648" cy="26090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7744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55" y="179884"/>
            <a:ext cx="4047744" cy="26090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3981061" cy="2463421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1648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1648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55" y="107876"/>
            <a:ext cx="4041648" cy="2736304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3972697" cy="2520280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3968496" cy="251155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7744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1648" cy="2535936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7744" cy="2520280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14592" cy="2535936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3968496" cy="254812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1648" cy="2529840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3968496" cy="2706624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17264" cy="2535936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3962400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3968496" cy="243344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3968496" cy="244827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3968496" cy="2615184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3968496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7744" cy="25922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1648" cy="2505456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3968496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1648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7744" cy="244827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7744" cy="2520280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7744" cy="26090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7744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5306" cy="2539269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3973448" cy="267004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1648" cy="2676144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7744" cy="2520280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7744" cy="26090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3968496" cy="2566416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3968496" cy="25922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1648" cy="263956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32448" cy="2601214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715" y="99092"/>
            <a:ext cx="4047744" cy="2673080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3968496" cy="3060204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1648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3972697" cy="257251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7744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3968496" cy="25922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7744" cy="2520280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3968496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104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3968496" cy="2462784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3980688" cy="2529840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7744" cy="26090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7744" cy="26090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3968496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3968496" cy="2535936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7744" cy="26090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1648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7744" cy="26090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7744" cy="2609088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1648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07876"/>
            <a:ext cx="4041648" cy="2602992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179884"/>
            <a:ext cx="4047744" cy="2529840"/>
          </a:xfrm>
          <a:prstGeom prst="rect">
            <a:avLst/>
          </a:prstGeom>
        </p:spPr>
      </p:pic>
      <p:pic>
        <p:nvPicPr>
          <p:cNvPr id="3" name="Image 2" descr="tv102 +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"/>
            <a:ext cx="4321175" cy="32379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88579" y="1620044"/>
            <a:ext cx="2016224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Adriano Celentano</a:t>
            </a:r>
          </a:p>
          <a:p>
            <a:pPr algn="ctr">
              <a:defRPr/>
            </a:pPr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I </a:t>
            </a:r>
            <a:r>
              <a:rPr lang="fr-FR" sz="1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want</a:t>
            </a:r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 to know</a:t>
            </a:r>
            <a:endParaRPr lang="fr-FR" sz="1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28539" y="2772172"/>
            <a:ext cx="814647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600" b="1" spc="50" dirty="0">
                <a:ln w="3175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Aldo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4951</TotalTime>
  <Words>15</Words>
  <Application>Microsoft Office PowerPoint</Application>
  <PresentationFormat>Personnalisé</PresentationFormat>
  <Paragraphs>8</Paragraphs>
  <Slides>77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77</vt:i4>
      </vt:variant>
    </vt:vector>
  </HeadingPairs>
  <TitlesOfParts>
    <vt:vector size="78" baseType="lpstr">
      <vt:lpstr>1_Tema di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81</cp:revision>
  <dcterms:created xsi:type="dcterms:W3CDTF">2007-07-01T09:41:01Z</dcterms:created>
  <dcterms:modified xsi:type="dcterms:W3CDTF">2017-07-29T17:06:40Z</dcterms:modified>
</cp:coreProperties>
</file>