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0" r:id="rId3"/>
    <p:sldId id="261" r:id="rId4"/>
    <p:sldId id="257" r:id="rId5"/>
    <p:sldId id="258" r:id="rId6"/>
    <p:sldId id="306" r:id="rId7"/>
    <p:sldId id="262" r:id="rId8"/>
    <p:sldId id="308" r:id="rId9"/>
    <p:sldId id="264" r:id="rId10"/>
    <p:sldId id="267" r:id="rId11"/>
    <p:sldId id="307" r:id="rId12"/>
    <p:sldId id="263" r:id="rId13"/>
    <p:sldId id="266" r:id="rId14"/>
    <p:sldId id="265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80" r:id="rId27"/>
    <p:sldId id="309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8" r:id="rId36"/>
    <p:sldId id="289" r:id="rId37"/>
    <p:sldId id="290" r:id="rId38"/>
    <p:sldId id="291" r:id="rId39"/>
    <p:sldId id="292" r:id="rId40"/>
    <p:sldId id="293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</p:sldIdLst>
  <p:sldSz cx="9144000" cy="6858000" type="screen4x3"/>
  <p:notesSz cx="6858000" cy="9144000"/>
  <p:photoAlbum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-26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lIns="45720" tIns="0" rIns="45720" bIns="0" anchor="b">
            <a:scene3d>
              <a:camera prst="orthographicFront"/>
              <a:lightRig rig="soft" dir="t">
                <a:rot lat="0" lon="0" rev="17220000"/>
              </a:lightRig>
            </a:scene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fr-FR" smtClean="0"/>
              <a:t>Cliquez pour modifier le style des sous-titres du masque</a:t>
            </a:r>
            <a:endParaRPr lang="en-US"/>
          </a:p>
        </p:txBody>
      </p:sp>
      <p:sp>
        <p:nvSpPr>
          <p:cNvPr id="4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7E5880-2EF1-4C03-8D7E-C63FCBD40A50}" type="datetimeFigureOut">
              <a:rPr lang="fr-FR"/>
              <a:pPr>
                <a:defRPr/>
              </a:pPr>
              <a:t>17/08/2017</a:t>
            </a:fld>
            <a:endParaRPr lang="fr-FR"/>
          </a:p>
        </p:txBody>
      </p:sp>
      <p:sp>
        <p:nvSpPr>
          <p:cNvPr id="5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F79BD1-21E3-49B3-9D1D-0D1713BB0AC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C7D593-97D7-4E0E-8577-DFFF01AD5113}" type="datetimeFigureOut">
              <a:rPr lang="fr-FR"/>
              <a:pPr>
                <a:defRPr/>
              </a:pPr>
              <a:t>17/08/2017</a:t>
            </a:fld>
            <a:endParaRPr lang="fr-FR"/>
          </a:p>
        </p:txBody>
      </p:sp>
      <p:sp>
        <p:nvSpPr>
          <p:cNvPr id="5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FF05C6-ED5C-4057-9E69-023CA65AF16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1A275A-4E2A-4E0B-841E-AF3DA3A5BDE9}" type="datetimeFigureOut">
              <a:rPr lang="fr-FR"/>
              <a:pPr>
                <a:defRPr/>
              </a:pPr>
              <a:t>17/08/2017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A3C12F-7DA8-4045-97ED-EF6187FBC35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14E038-6514-4228-9C3F-F5136A39F119}" type="datetimeFigureOut">
              <a:rPr lang="fr-FR"/>
              <a:pPr>
                <a:defRPr/>
              </a:pPr>
              <a:t>17/08/2017</a:t>
            </a:fld>
            <a:endParaRPr lang="fr-FR"/>
          </a:p>
        </p:txBody>
      </p:sp>
      <p:sp>
        <p:nvSpPr>
          <p:cNvPr id="6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89C0DD-FA1B-4E0B-B2AA-E5D383200D6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7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7435FD-296D-4749-A7AA-8BF10AEE18EA}" type="datetimeFigureOut">
              <a:rPr lang="fr-FR"/>
              <a:pPr>
                <a:defRPr/>
              </a:pPr>
              <a:t>17/08/2017</a:t>
            </a:fld>
            <a:endParaRPr lang="fr-FR"/>
          </a:p>
        </p:txBody>
      </p:sp>
      <p:sp>
        <p:nvSpPr>
          <p:cNvPr id="8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308086-6BAD-48E9-90AD-825C8EC269A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ABB522-7AFE-4885-98C5-DFC30F6193F1}" type="datetimeFigureOut">
              <a:rPr lang="fr-FR"/>
              <a:pPr>
                <a:defRPr/>
              </a:pPr>
              <a:t>17/08/2017</a:t>
            </a:fld>
            <a:endParaRPr lang="fr-FR"/>
          </a:p>
        </p:txBody>
      </p:sp>
      <p:sp>
        <p:nvSpPr>
          <p:cNvPr id="4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84E8D1-D11D-4803-8346-5F2466F1A0F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F411E1-9220-4001-93C6-796E795C4430}" type="datetimeFigureOut">
              <a:rPr lang="fr-FR"/>
              <a:pPr>
                <a:defRPr/>
              </a:pPr>
              <a:t>17/08/2017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016178-5928-4928-98B5-30F3061639C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A3B2EA-61C9-42BE-810D-0FE87AA5AAA2}" type="datetimeFigureOut">
              <a:rPr lang="fr-FR"/>
              <a:pPr>
                <a:defRPr/>
              </a:pPr>
              <a:t>17/08/2017</a:t>
            </a:fld>
            <a:endParaRPr lang="fr-FR"/>
          </a:p>
        </p:txBody>
      </p:sp>
      <p:sp>
        <p:nvSpPr>
          <p:cNvPr id="6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EE092F-2F24-4079-A124-A0DC265BA8A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indent="0">
              <a:buNone/>
              <a:defRPr sz="3200"/>
            </a:lvl1pPr>
          </a:lstStyle>
          <a:p>
            <a:pPr lvl="0"/>
            <a:r>
              <a:rPr lang="fr-FR" noProof="0" smtClean="0"/>
              <a:t>Cliquez sur l'icône pour ajouter une image</a:t>
            </a:r>
            <a:endParaRPr lang="en-US" noProof="0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rIns="45720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1ABC13-2F2C-4B27-B3BF-45C050C98FC1}" type="datetimeFigureOut">
              <a:rPr lang="fr-FR"/>
              <a:pPr>
                <a:defRPr/>
              </a:pPr>
              <a:t>17/08/2017</a:t>
            </a:fld>
            <a:endParaRPr lang="fr-FR"/>
          </a:p>
        </p:txBody>
      </p:sp>
      <p:sp>
        <p:nvSpPr>
          <p:cNvPr id="6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17BEEB-5FE2-4A18-982B-56F155B3562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B6216B-EDE6-432A-92C0-DB023F0FACB7}" type="datetimeFigureOut">
              <a:rPr lang="fr-FR"/>
              <a:pPr>
                <a:defRPr/>
              </a:pPr>
              <a:t>17/08/2017</a:t>
            </a:fld>
            <a:endParaRPr lang="fr-FR"/>
          </a:p>
        </p:txBody>
      </p:sp>
      <p:sp>
        <p:nvSpPr>
          <p:cNvPr id="5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772A34-D58D-4757-83B8-56A47520B1F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8796BB-8CF8-4540-AB4A-802180E0FEED}" type="datetimeFigureOut">
              <a:rPr lang="fr-FR"/>
              <a:pPr>
                <a:defRPr/>
              </a:pPr>
              <a:t>17/08/2017</a:t>
            </a:fld>
            <a:endParaRPr lang="fr-FR"/>
          </a:p>
        </p:txBody>
      </p:sp>
      <p:sp>
        <p:nvSpPr>
          <p:cNvPr id="5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DCF172-C580-49B6-9E43-ECC96E96F81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Espace réservé du titre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1027" name="Espace réservé du texte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70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smtClean="0"/>
          </a:p>
        </p:txBody>
      </p:sp>
      <p:sp>
        <p:nvSpPr>
          <p:cNvPr id="14" name="Espace réservé de la date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shade val="5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BC1D2A5-C061-4DCA-A3C1-1F8C57AC7188}" type="datetimeFigureOut">
              <a:rPr lang="fr-FR"/>
              <a:pPr>
                <a:defRPr/>
              </a:pPr>
              <a:t>17/08/2017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shade val="5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23" name="Espace réservé du numéro de diapositive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shade val="5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C98DEF7-345F-4342-95EC-37BF8857D7D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6" r:id="rId1"/>
    <p:sldLayoutId id="2147483705" r:id="rId2"/>
    <p:sldLayoutId id="2147483707" r:id="rId3"/>
    <p:sldLayoutId id="2147483704" r:id="rId4"/>
    <p:sldLayoutId id="2147483703" r:id="rId5"/>
    <p:sldLayoutId id="2147483702" r:id="rId6"/>
    <p:sldLayoutId id="2147483701" r:id="rId7"/>
    <p:sldLayoutId id="2147483700" r:id="rId8"/>
    <p:sldLayoutId id="2147483699" r:id="rId9"/>
    <p:sldLayoutId id="2147483698" r:id="rId10"/>
    <p:sldLayoutId id="214748369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100" b="1" kern="120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/>
        </a:defRPr>
      </a:lvl5pPr>
      <a:lvl6pPr marL="4572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/>
        </a:defRPr>
      </a:lvl6pPr>
      <a:lvl7pPr marL="9144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/>
        </a:defRPr>
      </a:lvl7pPr>
      <a:lvl8pPr marL="13716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/>
        </a:defRPr>
      </a:lvl8pPr>
      <a:lvl9pPr marL="18288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/>
        </a:defRPr>
      </a:lvl9pPr>
    </p:titleStyle>
    <p:bodyStyle>
      <a:lvl1pPr marL="547688" indent="-411163" algn="l" rtl="0" eaLnBrk="0" fontAlgn="base" hangingPunct="0">
        <a:spcBef>
          <a:spcPct val="20000"/>
        </a:spcBef>
        <a:spcAft>
          <a:spcPct val="0"/>
        </a:spcAft>
        <a:buClr>
          <a:srgbClr val="F9F9F9"/>
        </a:buClr>
        <a:buSzPct val="65000"/>
        <a:buFont typeface="Wingdings 2" pitchFamily="18" charset="2"/>
        <a:buChar char="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363" indent="-282575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 2" pitchFamily="18" charset="2"/>
        <a:buChar char="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475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95000"/>
        <a:buFont typeface="Wingdings" pitchFamily="2" charset="2"/>
        <a:buChar char="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2550" indent="-182563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100000"/>
        <a:buFont typeface="Wingdings 3" pitchFamily="18" charset="2"/>
        <a:buChar char="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4638" indent="-182563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Font typeface="Wingdings 2" pitchFamily="18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r-FR" dirty="0" smtClean="0"/>
              <a:t>Chanson  </a:t>
            </a:r>
            <a:r>
              <a:rPr lang="fr-FR" dirty="0" err="1" smtClean="0"/>
              <a:t>oubliee</a:t>
            </a:r>
            <a:r>
              <a:rPr lang="fr-FR" dirty="0" smtClean="0"/>
              <a:t> n 3</a:t>
            </a:r>
            <a:endParaRPr lang="fr-FR" dirty="0"/>
          </a:p>
        </p:txBody>
      </p:sp>
      <p:sp>
        <p:nvSpPr>
          <p:cNvPr id="3075" name="Sous-titre 2"/>
          <p:cNvSpPr>
            <a:spLocks noGrp="1"/>
          </p:cNvSpPr>
          <p:nvPr>
            <p:ph type="subTitle" idx="1"/>
          </p:nvPr>
        </p:nvSpPr>
        <p:spPr>
          <a:xfrm>
            <a:off x="1371600" y="3332163"/>
            <a:ext cx="6400800" cy="1752600"/>
          </a:xfrm>
        </p:spPr>
        <p:txBody>
          <a:bodyPr/>
          <a:lstStyle/>
          <a:p>
            <a:pPr eaLnBrk="1" hangingPunct="1"/>
            <a:r>
              <a:rPr lang="fr-FR" smtClean="0"/>
              <a:t>par PAULIN</a:t>
            </a:r>
          </a:p>
        </p:txBody>
      </p:sp>
      <p:pic>
        <p:nvPicPr>
          <p:cNvPr id="4" name="le deserteur.wav">
            <a:hlinkClick r:id="" action="ppaction://media"/>
          </p:cNvPr>
          <p:cNvPicPr>
            <a:picLocks noRot="1" noChangeAspect="1"/>
          </p:cNvPicPr>
          <p:nvPr>
            <a:wavAudioFile r:embed="rId1" name="le deserteur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7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 descr="Instantané000004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609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Instantané000005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218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Instantané00000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3031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Instantané00000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5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Instantané000004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75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Instantané000006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313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Instantané00000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3016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Instantané000008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921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Instantané00001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891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Instantané000005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364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Instantané00000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813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Instantané000010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14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Instantané000009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828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Instantané00001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938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Instantané00001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14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Instantané000014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016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Instantané000015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94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Instantané000016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75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Instantané00001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16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Instantané000018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297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Instantané000019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922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Instantané000020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281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Instantané00002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75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 descr="Instantané00002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375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 descr="Instantané000024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5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 descr="Capture01v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3156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 descr="Instantané000025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62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 descr="Instantané000026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703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 descr="Instantané00002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407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1" descr="Instantané000028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47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1" descr="Instantané000029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735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1" descr="Instantané000030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891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 1" descr="Instantané00003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547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 1" descr="Instantané00003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3547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 1" descr="Instantané00003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641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 1" descr="Instantané000034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266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 1" descr="Instantané000035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703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age 1" descr="Instantané000036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516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Image 1" descr="Instantané00003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953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Image 1" descr="Instantané000039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906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Image 1" descr="Instantané000040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765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Image 1" descr="Instantané00004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47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Image 1" descr="Instantané00004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282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Image 1" descr="Instantané00004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953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Image 1" descr="Instantané000044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625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Image 1" descr="Instantané000045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16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Image 1" descr="Instantané000046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859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Image 1" descr="Instantané00004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312"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Image 1" descr="Instantané000048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750"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Image 1" descr="Instantané000049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28</TotalTime>
  <Words>2</Words>
  <Application>Microsoft Office PowerPoint</Application>
  <PresentationFormat>Affichage à l'écran (4:3)</PresentationFormat>
  <Paragraphs>1</Paragraphs>
  <Slides>51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Modèle de conception</vt:lpstr>
      </vt:variant>
      <vt:variant>
        <vt:i4>2</vt:i4>
      </vt:variant>
      <vt:variant>
        <vt:lpstr>Titres des diapositives</vt:lpstr>
      </vt:variant>
      <vt:variant>
        <vt:i4>51</vt:i4>
      </vt:variant>
    </vt:vector>
  </HeadingPairs>
  <TitlesOfParts>
    <vt:vector size="60" baseType="lpstr">
      <vt:lpstr>Arial</vt:lpstr>
      <vt:lpstr>Lucida Sans</vt:lpstr>
      <vt:lpstr>Book Antiqua</vt:lpstr>
      <vt:lpstr>Wingdings 2</vt:lpstr>
      <vt:lpstr>Wingdings</vt:lpstr>
      <vt:lpstr>Wingdings 3</vt:lpstr>
      <vt:lpstr>Calibri</vt:lpstr>
      <vt:lpstr>Apex</vt:lpstr>
      <vt:lpstr>1_Apex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Chanson  oubliee n 3</dc:title>
  <dc:creator>PAULIN</dc:creator>
  <cp:lastModifiedBy>Jean-Louis</cp:lastModifiedBy>
  <cp:revision>6</cp:revision>
  <dcterms:created xsi:type="dcterms:W3CDTF">2010-10-10T14:09:59Z</dcterms:created>
  <dcterms:modified xsi:type="dcterms:W3CDTF">2017-08-17T15:23:50Z</dcterms:modified>
</cp:coreProperties>
</file>