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3"/>
  </p:notesMasterIdLst>
  <p:sldIdLst>
    <p:sldId id="256" r:id="rId2"/>
    <p:sldId id="261" r:id="rId3"/>
    <p:sldId id="331" r:id="rId4"/>
    <p:sldId id="316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26" r:id="rId15"/>
    <p:sldId id="327" r:id="rId16"/>
    <p:sldId id="328" r:id="rId17"/>
    <p:sldId id="329" r:id="rId18"/>
    <p:sldId id="330" r:id="rId19"/>
    <p:sldId id="332" r:id="rId20"/>
    <p:sldId id="333" r:id="rId21"/>
    <p:sldId id="315" r:id="rId22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Narkisim" pitchFamily="2" charset="-79"/>
      </a:defRPr>
    </a:lvl1pPr>
    <a:lvl2pPr marL="457200" algn="r" rtl="1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Narkisim" pitchFamily="2" charset="-79"/>
      </a:defRPr>
    </a:lvl2pPr>
    <a:lvl3pPr marL="914400" algn="r" rtl="1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Narkisim" pitchFamily="2" charset="-79"/>
      </a:defRPr>
    </a:lvl3pPr>
    <a:lvl4pPr marL="1371600" algn="r" rtl="1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Narkisim" pitchFamily="2" charset="-79"/>
      </a:defRPr>
    </a:lvl4pPr>
    <a:lvl5pPr marL="1828800" algn="r" rtl="1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Narkisim" pitchFamily="2" charset="-79"/>
      </a:defRPr>
    </a:lvl5pPr>
    <a:lvl6pPr marL="2286000" algn="l" defTabSz="914400" rtl="0" eaLnBrk="1" latinLnBrk="0" hangingPunct="1">
      <a:defRPr sz="2400" b="1" kern="1200">
        <a:solidFill>
          <a:schemeClr val="bg1"/>
        </a:solidFill>
        <a:latin typeface="Arial" charset="0"/>
        <a:ea typeface="+mn-ea"/>
        <a:cs typeface="Narkisim" pitchFamily="2" charset="-79"/>
      </a:defRPr>
    </a:lvl6pPr>
    <a:lvl7pPr marL="2743200" algn="l" defTabSz="914400" rtl="0" eaLnBrk="1" latinLnBrk="0" hangingPunct="1">
      <a:defRPr sz="2400" b="1" kern="1200">
        <a:solidFill>
          <a:schemeClr val="bg1"/>
        </a:solidFill>
        <a:latin typeface="Arial" charset="0"/>
        <a:ea typeface="+mn-ea"/>
        <a:cs typeface="Narkisim" pitchFamily="2" charset="-79"/>
      </a:defRPr>
    </a:lvl7pPr>
    <a:lvl8pPr marL="3200400" algn="l" defTabSz="914400" rtl="0" eaLnBrk="1" latinLnBrk="0" hangingPunct="1">
      <a:defRPr sz="2400" b="1" kern="1200">
        <a:solidFill>
          <a:schemeClr val="bg1"/>
        </a:solidFill>
        <a:latin typeface="Arial" charset="0"/>
        <a:ea typeface="+mn-ea"/>
        <a:cs typeface="Narkisim" pitchFamily="2" charset="-79"/>
      </a:defRPr>
    </a:lvl8pPr>
    <a:lvl9pPr marL="3657600" algn="l" defTabSz="914400" rtl="0" eaLnBrk="1" latinLnBrk="0" hangingPunct="1">
      <a:defRPr sz="2400" b="1" kern="1200">
        <a:solidFill>
          <a:schemeClr val="bg1"/>
        </a:solidFill>
        <a:latin typeface="Arial" charset="0"/>
        <a:ea typeface="+mn-ea"/>
        <a:cs typeface="Narkisim" pitchFamily="2" charset="-79"/>
      </a:defRPr>
    </a:lvl9pPr>
  </p:defaultTextStyle>
  <p:modifyVerifier cryptProviderType="rsaFull" cryptAlgorithmClass="hash" cryptAlgorithmType="typeAny" cryptAlgorithmSid="4" spinCount="100000" saltData="TAjk781f42YW4tNTGjP+aQ==" hashData="MskQwpAwoTjbaIySuRw2/54nkH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D8DD"/>
    <a:srgbClr val="B2B2B2"/>
    <a:srgbClr val="FF972F"/>
    <a:srgbClr val="FF9933"/>
    <a:srgbClr val="333333"/>
    <a:srgbClr val="808080"/>
    <a:srgbClr val="5F5F5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7673" autoAdjust="0"/>
    <p:restoredTop sz="94660"/>
  </p:normalViewPr>
  <p:slideViewPr>
    <p:cSldViewPr>
      <p:cViewPr>
        <p:scale>
          <a:sx n="66" d="100"/>
          <a:sy n="66" d="100"/>
        </p:scale>
        <p:origin x="-440" y="-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noProof="0" smtClean="0"/>
              <a:t>לחץ כדי לערוך סגנונות טקסט של תבנית בסיס</a:t>
            </a:r>
            <a:endParaRPr lang="en-US" noProof="0" smtClean="0"/>
          </a:p>
          <a:p>
            <a:pPr lvl="1"/>
            <a:r>
              <a:rPr lang="he-IL" noProof="0" smtClean="0"/>
              <a:t>רמה שנייה</a:t>
            </a:r>
            <a:endParaRPr lang="en-US" noProof="0" smtClean="0"/>
          </a:p>
          <a:p>
            <a:pPr lvl="2"/>
            <a:r>
              <a:rPr lang="he-IL" noProof="0" smtClean="0"/>
              <a:t>רמה שלישית</a:t>
            </a:r>
            <a:endParaRPr lang="en-US" noProof="0" smtClean="0"/>
          </a:p>
          <a:p>
            <a:pPr lvl="3"/>
            <a:r>
              <a:rPr lang="he-IL" noProof="0" smtClean="0"/>
              <a:t>רמה רביעית</a:t>
            </a:r>
            <a:endParaRPr lang="en-US" noProof="0" smtClean="0"/>
          </a:p>
          <a:p>
            <a:pPr lvl="4"/>
            <a:r>
              <a:rPr lang="he-IL" noProof="0" smtClean="0"/>
              <a:t>רמה חמישית</a:t>
            </a:r>
            <a:endParaRPr lang="en-US" noProof="0" smtClean="0"/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3AF7F88-50E7-46FA-AFDB-C472E33AC0CD}" type="slidenum">
              <a:rPr lang="he-IL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9394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8DD1E48-163A-4E1D-ACC0-D1E6FD80004E}" type="slidenum">
              <a:rPr lang="he-IL" altLang="fr-FR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fr-FR" smtClean="0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FC7107A-99C7-40EA-AC02-072377033C6F}" type="slidenum">
              <a:rPr lang="he-IL" altLang="fr-FR" smtClean="0"/>
              <a:pPr eaLnBrk="1" hangingPunct="1">
                <a:spcBef>
                  <a:spcPct val="0"/>
                </a:spcBef>
              </a:pPr>
              <a:t>2</a:t>
            </a:fld>
            <a:endParaRPr lang="en-US" altLang="fr-FR" smtClean="0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7C6CE37-2E71-412A-9FB5-F7941481C04C}" type="slidenum">
              <a:rPr lang="he-IL" altLang="fr-FR" smtClean="0"/>
              <a:pPr eaLnBrk="1" hangingPunct="1">
                <a:spcBef>
                  <a:spcPct val="0"/>
                </a:spcBef>
              </a:pPr>
              <a:t>3</a:t>
            </a:fld>
            <a:endParaRPr lang="en-US" altLang="fr-FR" smtClean="0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66BA8E4-C14F-4FB7-95C8-3C4DEFF54387}" type="slidenum">
              <a:rPr lang="he-IL" altLang="fr-FR" smtClean="0"/>
              <a:pPr eaLnBrk="1" hangingPunct="1">
                <a:spcBef>
                  <a:spcPct val="0"/>
                </a:spcBef>
              </a:pPr>
              <a:t>4</a:t>
            </a:fld>
            <a:endParaRPr lang="en-US" altLang="fr-FR" smtClean="0"/>
          </a:p>
        </p:txBody>
      </p:sp>
      <p:sp>
        <p:nvSpPr>
          <p:cNvPr id="389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A936E3A-E0BF-415A-873D-8BAE32DE544E}" type="slidenum">
              <a:rPr lang="he-IL" altLang="fr-FR" smtClean="0"/>
              <a:pPr eaLnBrk="1" hangingPunct="1">
                <a:spcBef>
                  <a:spcPct val="0"/>
                </a:spcBef>
              </a:pPr>
              <a:t>5</a:t>
            </a:fld>
            <a:endParaRPr lang="en-US" altLang="fr-FR" smtClean="0"/>
          </a:p>
        </p:txBody>
      </p:sp>
      <p:sp>
        <p:nvSpPr>
          <p:cNvPr id="399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6390B76-4416-429C-8154-A92897B82FBC}" type="slidenum">
              <a:rPr lang="he-IL" altLang="fr-FR" smtClean="0"/>
              <a:pPr eaLnBrk="1" hangingPunct="1">
                <a:spcBef>
                  <a:spcPct val="0"/>
                </a:spcBef>
              </a:pPr>
              <a:t>6</a:t>
            </a:fld>
            <a:endParaRPr lang="en-US" altLang="fr-FR" smtClean="0"/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9BBB50C-0D10-4A56-B911-F216D16C6836}" type="slidenum">
              <a:rPr lang="he-IL" altLang="fr-FR" smtClean="0"/>
              <a:pPr eaLnBrk="1" hangingPunct="1">
                <a:spcBef>
                  <a:spcPct val="0"/>
                </a:spcBef>
              </a:pPr>
              <a:t>7</a:t>
            </a:fld>
            <a:endParaRPr lang="en-US" altLang="fr-FR" smtClean="0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C948347-2F4E-4E2C-ACD8-53E148C143B6}" type="slidenum">
              <a:rPr lang="he-IL" altLang="fr-FR" smtClean="0"/>
              <a:pPr eaLnBrk="1" hangingPunct="1">
                <a:spcBef>
                  <a:spcPct val="0"/>
                </a:spcBef>
              </a:pPr>
              <a:t>8</a:t>
            </a:fld>
            <a:endParaRPr lang="en-US" altLang="fr-FR" smtClean="0"/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EC8C484-12AD-4348-827B-6404B62DC172}" type="slidenum">
              <a:rPr lang="he-IL" altLang="fr-FR" smtClean="0"/>
              <a:pPr eaLnBrk="1" hangingPunct="1">
                <a:spcBef>
                  <a:spcPct val="0"/>
                </a:spcBef>
              </a:pPr>
              <a:t>9</a:t>
            </a:fld>
            <a:endParaRPr lang="en-US" altLang="fr-FR" smtClean="0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BF38063-F07F-48D8-8F6A-E9DB97F490B1}" type="slidenum">
              <a:rPr lang="he-IL" altLang="fr-FR" smtClean="0"/>
              <a:pPr eaLnBrk="1" hangingPunct="1">
                <a:spcBef>
                  <a:spcPct val="0"/>
                </a:spcBef>
              </a:pPr>
              <a:t>10</a:t>
            </a:fld>
            <a:endParaRPr lang="en-US" altLang="fr-FR" smtClean="0"/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43E5F97-4B8F-4264-8146-1CFFA0D0177E}" type="slidenum">
              <a:rPr lang="he-IL" altLang="fr-FR" smtClean="0"/>
              <a:pPr eaLnBrk="1" hangingPunct="1">
                <a:spcBef>
                  <a:spcPct val="0"/>
                </a:spcBef>
              </a:pPr>
              <a:t>11</a:t>
            </a:fld>
            <a:endParaRPr lang="en-US" altLang="fr-FR" smtClean="0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08B13C6-AC57-43BE-8822-E10B4C021D32}" type="slidenum">
              <a:rPr lang="he-IL" altLang="fr-FR" smtClean="0"/>
              <a:pPr eaLnBrk="1" hangingPunct="1">
                <a:spcBef>
                  <a:spcPct val="0"/>
                </a:spcBef>
              </a:pPr>
              <a:t>12</a:t>
            </a:fld>
            <a:endParaRPr lang="en-US" altLang="fr-FR" smtClean="0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BAE6755-9BAA-4432-BC96-E94A4A2D3DC6}" type="slidenum">
              <a:rPr lang="he-IL" altLang="fr-FR" smtClean="0"/>
              <a:pPr eaLnBrk="1" hangingPunct="1">
                <a:spcBef>
                  <a:spcPct val="0"/>
                </a:spcBef>
              </a:pPr>
              <a:t>13</a:t>
            </a:fld>
            <a:endParaRPr lang="en-US" altLang="fr-FR" smtClean="0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4000835-3255-431C-A6BE-C0D812FD099B}" type="slidenum">
              <a:rPr lang="he-IL" altLang="fr-FR" smtClean="0"/>
              <a:pPr eaLnBrk="1" hangingPunct="1">
                <a:spcBef>
                  <a:spcPct val="0"/>
                </a:spcBef>
              </a:pPr>
              <a:t>14</a:t>
            </a:fld>
            <a:endParaRPr lang="en-US" altLang="fr-FR" smtClean="0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0E7FCCD-EF87-4116-AF5B-68C044B87E94}" type="slidenum">
              <a:rPr lang="he-IL" altLang="fr-FR" smtClean="0"/>
              <a:pPr eaLnBrk="1" hangingPunct="1">
                <a:spcBef>
                  <a:spcPct val="0"/>
                </a:spcBef>
              </a:pPr>
              <a:t>15</a:t>
            </a:fld>
            <a:endParaRPr lang="en-US" altLang="fr-FR" smtClean="0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F7BADCC-70FA-4A97-9C56-706E855C59D6}" type="slidenum">
              <a:rPr lang="he-IL" altLang="fr-FR" smtClean="0"/>
              <a:pPr eaLnBrk="1" hangingPunct="1">
                <a:spcBef>
                  <a:spcPct val="0"/>
                </a:spcBef>
              </a:pPr>
              <a:t>16</a:t>
            </a:fld>
            <a:endParaRPr lang="en-US" altLang="fr-FR" smtClean="0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A3D72F0-F43A-4B8D-AA50-515A91F39275}" type="slidenum">
              <a:rPr lang="he-IL" altLang="fr-FR" smtClean="0"/>
              <a:pPr eaLnBrk="1" hangingPunct="1">
                <a:spcBef>
                  <a:spcPct val="0"/>
                </a:spcBef>
              </a:pPr>
              <a:t>17</a:t>
            </a:fld>
            <a:endParaRPr lang="en-US" altLang="fr-FR" smtClean="0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88EB824-85A6-4CA9-BB45-7EBBD393209A}" type="slidenum">
              <a:rPr lang="he-IL" altLang="fr-FR" smtClean="0"/>
              <a:pPr eaLnBrk="1" hangingPunct="1">
                <a:spcBef>
                  <a:spcPct val="0"/>
                </a:spcBef>
              </a:pPr>
              <a:t>18</a:t>
            </a:fld>
            <a:endParaRPr lang="en-US" altLang="fr-FR" smtClean="0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C542C5B-E10C-43C0-B8D9-1E85F3600E6B}" type="slidenum">
              <a:rPr lang="he-IL" altLang="fr-FR" smtClean="0"/>
              <a:pPr eaLnBrk="1" hangingPunct="1">
                <a:spcBef>
                  <a:spcPct val="0"/>
                </a:spcBef>
              </a:pPr>
              <a:t>19</a:t>
            </a:fld>
            <a:endParaRPr lang="en-US" altLang="fr-FR" smtClean="0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8C6D4C8-DC67-4E1C-A44E-91401321F290}" type="slidenum">
              <a:rPr lang="he-IL" altLang="fr-FR" smtClean="0"/>
              <a:pPr eaLnBrk="1" hangingPunct="1">
                <a:spcBef>
                  <a:spcPct val="0"/>
                </a:spcBef>
              </a:pPr>
              <a:t>20</a:t>
            </a:fld>
            <a:endParaRPr lang="en-US" altLang="fr-FR" smtClean="0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DDE2E6F-DB03-4CE3-BD50-8778C2CD0BFA}" type="slidenum">
              <a:rPr lang="he-IL" altLang="fr-FR" smtClean="0"/>
              <a:pPr eaLnBrk="1" hangingPunct="1">
                <a:spcBef>
                  <a:spcPct val="0"/>
                </a:spcBef>
              </a:pPr>
              <a:t>21</a:t>
            </a:fld>
            <a:endParaRPr lang="en-US" altLang="fr-FR" smtClean="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D4BB7-4F37-46D0-8523-AD785921CBFA}" type="slidenum">
              <a:rPr lang="he-IL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29833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D5BB0-DA82-4B8C-9D3E-0CE47BD352A8}" type="slidenum">
              <a:rPr lang="he-IL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5888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6D7AB-C1D7-4349-BDAA-8340373D8204}" type="slidenum">
              <a:rPr lang="he-IL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04574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49D1A-F6CE-411F-B8C5-D9829674FD5E}" type="slidenum">
              <a:rPr lang="he-IL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82597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6D810-9009-40E7-8CF5-640499F98D7E}" type="slidenum">
              <a:rPr lang="he-IL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60951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6F30F-BC55-477B-B9D4-E0DBFC0E7C91}" type="slidenum">
              <a:rPr lang="he-IL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1379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51C67-78ED-4006-9A65-FB0C6E6AB28E}" type="slidenum">
              <a:rPr lang="he-IL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72062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D42F0-C6D5-4982-8F7A-0EFF0EB48243}" type="slidenum">
              <a:rPr lang="he-IL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730562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148C0-FCB5-4FD7-B3A5-6627AA6315C1}" type="slidenum">
              <a:rPr lang="he-IL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85837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875FF-84FC-4F32-B6B0-94FB02412726}" type="slidenum">
              <a:rPr lang="he-IL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69722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B01D5-4637-405A-8D2A-07D4212AE15B}" type="slidenum">
              <a:rPr lang="he-IL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01151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6A68"/>
            </a:gs>
            <a:gs pos="100000">
              <a:srgbClr val="7FAC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BFB62CD8-7EDD-4C98-9DF9-A47023315DA1}" type="slidenum">
              <a:rPr lang="he-IL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ransition/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wmf"/><Relationship Id="rId5" Type="http://schemas.openxmlformats.org/officeDocument/2006/relationships/image" Target="../media/image2.wmf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1.wmf"/><Relationship Id="rId4" Type="http://schemas.openxmlformats.org/officeDocument/2006/relationships/image" Target="../media/image3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image" Target="../media/image24.jpeg"/><Relationship Id="rId7" Type="http://schemas.openxmlformats.org/officeDocument/2006/relationships/image" Target="../media/image2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wmf"/><Relationship Id="rId5" Type="http://schemas.openxmlformats.org/officeDocument/2006/relationships/image" Target="../media/image3.wmf"/><Relationship Id="rId4" Type="http://schemas.openxmlformats.org/officeDocument/2006/relationships/image" Target="../media/image4.wmf"/><Relationship Id="rId9" Type="http://schemas.openxmlformats.org/officeDocument/2006/relationships/image" Target="../media/image2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BORBS20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5" descr="BORBS20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6" descr="BORBS20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7" descr="BORBS20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1692275" y="2997200"/>
            <a:ext cx="626586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fr-FR" sz="3600" kern="1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Il y en a quelques unes</a:t>
            </a:r>
          </a:p>
        </p:txBody>
      </p:sp>
      <p:sp>
        <p:nvSpPr>
          <p:cNvPr id="2065" name="WordArt 17"/>
          <p:cNvSpPr>
            <a:spLocks noChangeArrowheads="1" noChangeShapeType="1" noTextEdit="1"/>
          </p:cNvSpPr>
          <p:nvPr/>
        </p:nvSpPr>
        <p:spPr bwMode="auto">
          <a:xfrm>
            <a:off x="539750" y="765175"/>
            <a:ext cx="8208963" cy="460851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325532"/>
              </a:avLst>
            </a:prstTxWarp>
          </a:bodyPr>
          <a:lstStyle/>
          <a:p>
            <a:pPr algn="ctr" rtl="0"/>
            <a:r>
              <a:rPr lang="fr-FR" sz="7200" kern="1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latin typeface="Arial"/>
                <a:cs typeface="Arial"/>
              </a:rPr>
              <a:t>Incroyables images du Monde</a:t>
            </a:r>
          </a:p>
        </p:txBody>
      </p:sp>
      <p:sp>
        <p:nvSpPr>
          <p:cNvPr id="10" name="WordArt 9"/>
          <p:cNvSpPr>
            <a:spLocks noChangeArrowheads="1" noChangeShapeType="1" noTextEdit="1"/>
          </p:cNvSpPr>
          <p:nvPr/>
        </p:nvSpPr>
        <p:spPr bwMode="auto">
          <a:xfrm>
            <a:off x="250825" y="3860800"/>
            <a:ext cx="86423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fr-FR" sz="3600" kern="1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Auxquelles vous ne pourrez simplement pas croire…</a:t>
            </a:r>
          </a:p>
        </p:txBody>
      </p:sp>
    </p:spTree>
  </p:cSld>
  <p:clrMapOvr>
    <a:masterClrMapping/>
  </p:clrMapOvr>
  <p:transition>
    <p:sndAc>
      <p:stSnd loop="1">
        <p:snd r:embed="rId3" name="ABeautifulDay_for Neve-Zede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85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nimBg="1"/>
      <p:bldP spid="2065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BORBS2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6" descr="BORBS20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7" descr="BORBS20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9" descr="BORBS20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7" descr="F:\Netvision\600762_465792503470052_1764400329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9525"/>
            <a:ext cx="5549900" cy="680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841375" y="44450"/>
            <a:ext cx="7802563" cy="708025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0" hangingPunct="0"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Réseau routier impressionnant au-dessus de la forêt tropicale </a:t>
            </a:r>
          </a:p>
          <a:p>
            <a:pPr algn="ctr" eaLnBrk="0" hangingPunct="0"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à Sao Paolo, au Brésil</a:t>
            </a:r>
            <a:endParaRPr lang="en-US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BORBS2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6" descr="BORBS20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7" descr="BORBS20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9" descr="BORBS20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6" descr="F:\Netvision\12010_464908780225091_1585411813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-100013"/>
            <a:ext cx="4919663" cy="716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051050" y="-26988"/>
            <a:ext cx="4814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800">
                <a:solidFill>
                  <a:srgbClr val="C00000"/>
                </a:solidFill>
                <a:cs typeface="Narkisim" pitchFamily="2" charset="-79"/>
              </a:rPr>
              <a:t>Dîner dans le ciel à Bruxelles, en Belgique</a:t>
            </a:r>
            <a:endParaRPr lang="en-US" altLang="fr-FR" sz="1800">
              <a:solidFill>
                <a:srgbClr val="C00000"/>
              </a:solidFill>
              <a:cs typeface="Narkisim" pitchFamily="2" charset="-79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BORBS2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6" descr="BORBS20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7" descr="BORBS20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9" descr="BORBS20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6" descr="F:\Netvision\269200_463654097017226_716461530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814513" y="44450"/>
            <a:ext cx="5400675" cy="400050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fr-BE" sz="2000" dirty="0">
                <a:solidFill>
                  <a:srgbClr val="FFFF00"/>
                </a:solidFill>
                <a:latin typeface="Arial" pitchFamily="34" charset="0"/>
              </a:rPr>
              <a:t>L'aéroport international de Pékin, en Chine</a:t>
            </a:r>
            <a:endParaRPr lang="en-U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BORBS2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6" descr="BORBS20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7" descr="BORBS20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9" descr="BORBS20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 descr="F:\Netvision\528991_459833204065982_1408618264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857375" y="44450"/>
            <a:ext cx="57007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BE" altLang="fr-FR" sz="2000">
                <a:solidFill>
                  <a:srgbClr val="FFFF00"/>
                </a:solidFill>
                <a:cs typeface="Narkisim" pitchFamily="2" charset="-79"/>
              </a:rPr>
              <a:t>La lune s'élevant au-dessus du parc national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BE" altLang="fr-FR" sz="2000">
                <a:solidFill>
                  <a:srgbClr val="FFFF00"/>
                </a:solidFill>
                <a:cs typeface="Narkisim" pitchFamily="2" charset="-79"/>
              </a:rPr>
              <a:t>de la Sierra Nevada Sequoia, Californie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BORBS2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6" descr="BORBS20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7" descr="BORBS20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9" descr="BORBS20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6" descr="F:\Netvision\75048_458274967555139_2000522724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03872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628775" y="0"/>
            <a:ext cx="5943600" cy="400050"/>
          </a:xfrm>
          <a:prstGeom prst="rect">
            <a:avLst/>
          </a:prstGeom>
          <a:solidFill>
            <a:srgbClr val="FFFF00"/>
          </a:solidFill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fr-BE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L’incroyable Miroir de pierre à Istanbul, Turquie</a:t>
            </a:r>
            <a:endParaRPr lang="en-US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BORBS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6" descr="BORBS2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7" descr="BORBS2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9" descr="BORBS2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6" descr="F:\Netvision\64915_457367954312507_1056126227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58788"/>
            <a:ext cx="80645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071563" y="0"/>
            <a:ext cx="6886575" cy="400050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Vue imprenable sur le château de Schwerin, Allemagne</a:t>
            </a:r>
            <a:endParaRPr lang="en-U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BORBS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6" descr="BORBS2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7" descr="BORBS2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9" descr="BORBS2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 descr="F:\Netvision\528954_456535577729078_1269596411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0"/>
            <a:ext cx="6891338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42938" y="44450"/>
            <a:ext cx="8027987" cy="708025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L'eau est si claire on dirait que le bateau est en vol stationnaire! </a:t>
            </a:r>
          </a:p>
          <a:p>
            <a:pPr algn="ctr"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- Bora Pearl Beach</a:t>
            </a:r>
            <a:endParaRPr lang="en-U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BORBS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6" descr="BORBS2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7" descr="BORBS2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9" descr="BORBS2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6" descr="F:\Netvision\149583_456122327770403_952175846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80400" cy="621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000125" y="-39688"/>
            <a:ext cx="7170738" cy="400051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Une île en forme de cœur sur la rivière Vasa Barris, Brésil</a:t>
            </a:r>
            <a:endParaRPr lang="en-U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BORBS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6" descr="BORBS2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7" descr="BORBS2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9" descr="BORBS2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6" descr="F:\Netvision\149563_455746194474683_54046338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404813"/>
            <a:ext cx="8099425" cy="607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413000" y="4763"/>
            <a:ext cx="4751388" cy="400050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Escalator du New World Trade Center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BORBS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6" descr="BORBS2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7" descr="BORBS2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9" descr="BORBS2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 descr="F:\Netvision\601079_454439874605315_1051958767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19050"/>
            <a:ext cx="60960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308100" y="4763"/>
            <a:ext cx="7302500" cy="708025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Avions roulant sur l'autoroute à l'aéroport de Leipzig-Halle</a:t>
            </a:r>
          </a:p>
          <a:p>
            <a:pPr algn="ctr"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en Allemagne</a:t>
            </a:r>
            <a:endParaRPr lang="en-U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BORBS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6" descr="BORBS2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7" descr="BORBS2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9" descr="BORBS2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 descr="F:\Netvision\734779_454053717977264_8548460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785813" y="77788"/>
            <a:ext cx="7369175" cy="708025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Étonnante promenade à West </a:t>
            </a:r>
            <a:r>
              <a:rPr lang="fr-BE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Side</a:t>
            </a: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dans les monts </a:t>
            </a:r>
            <a:r>
              <a:rPr lang="fr-BE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Taihang</a:t>
            </a:r>
            <a:endParaRPr lang="fr-BE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algn="ctr"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dans la province du Shanxi, en Chine</a:t>
            </a:r>
            <a:endParaRPr lang="en-U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BORBS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6" descr="BORBS2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7" descr="BORBS2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9" descr="BORBS2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 descr="F:\Netvision\734763_453677171348252_635068098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25" y="393700"/>
            <a:ext cx="7959725" cy="627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71500" y="4763"/>
            <a:ext cx="8537575" cy="708025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Les “</a:t>
            </a:r>
            <a:r>
              <a:rPr lang="en-US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balcons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-piscine” de la tour </a:t>
            </a:r>
            <a:r>
              <a:rPr lang="en-US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résidentielle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Bandra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Ohm</a:t>
            </a:r>
          </a:p>
          <a:p>
            <a:pPr algn="ctr">
              <a:defRPr/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à Mumbai, </a:t>
            </a:r>
            <a:r>
              <a:rPr lang="en-US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Inde</a:t>
            </a:r>
            <a:endParaRPr lang="en-U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BORBS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6" descr="BORBS2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7" descr="BORBS2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9" descr="BORBS2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 descr="F:\Netvision\58599_451467734902529_1050843753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90538"/>
            <a:ext cx="85725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839913" y="71438"/>
            <a:ext cx="4802187" cy="400050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Niagara Falls et le </a:t>
            </a:r>
            <a:r>
              <a:rPr lang="en-US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pont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Rainbow, USA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BORBS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6" descr="BORBS2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7" descr="BORBS2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9" descr="BORBS2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6" descr="F:\Netvision\19904_451068721609097_2011918357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864235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124075" y="76200"/>
            <a:ext cx="4954588" cy="400050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Ferrari World Theme Park à Abu Dhabi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BORBS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6" descr="BORBS2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7" descr="BORBS2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9" descr="BORBS2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6" descr="F:\Netvision\293683_450278765021426_1892781059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65725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931988" y="76200"/>
            <a:ext cx="5140325" cy="400050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L’incroyable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canal de </a:t>
            </a:r>
            <a:r>
              <a:rPr lang="en-US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Corinthe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, en </a:t>
            </a:r>
            <a:r>
              <a:rPr lang="en-US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Grèce</a:t>
            </a:r>
            <a:endParaRPr lang="en-U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BORBS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6" descr="BORBS2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7" descr="BORBS2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9" descr="BORBS2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6" descr="F:\Netvision\386588_449120481803921_2047733403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620713"/>
            <a:ext cx="8331200" cy="553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535113" y="76200"/>
            <a:ext cx="6037262" cy="400050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Impressionnant Singapour - Danse de la lumière</a:t>
            </a:r>
            <a:endParaRPr lang="en-U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BORBS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6" descr="BORBS2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7" descr="BORBS2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9" descr="BORBS2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260475" y="76200"/>
            <a:ext cx="6740525" cy="400050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La plus grande grotte de glace du monde, en Autriche</a:t>
            </a:r>
            <a:endParaRPr lang="en-U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30727" name="Picture 7" descr="F:\Netvision\582436_448697665179536_1806806767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30225"/>
            <a:ext cx="7993062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BORBS2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6" descr="BORBS20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7" descr="BORBS20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9" descr="BORBS20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884488" y="76200"/>
            <a:ext cx="3487737" cy="400050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Les Rues de Monaco Yacht</a:t>
            </a:r>
          </a:p>
        </p:txBody>
      </p:sp>
      <p:pic>
        <p:nvPicPr>
          <p:cNvPr id="31751" name="Picture 1" descr="F:\Netvision\542050_448290611886908_704560612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30225"/>
            <a:ext cx="7993062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BORBS2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6" descr="BORBS20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7" descr="BORBS20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9" descr="BORBS20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1" descr="F:\Netvision\533760_447409705308332_547877424_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75" y="0"/>
            <a:ext cx="263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000125" y="220663"/>
            <a:ext cx="7862888" cy="708025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fr-BE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Ambani's</a:t>
            </a: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palace (27 étages), la maison la plus chère du monde</a:t>
            </a:r>
          </a:p>
          <a:p>
            <a:pPr algn="ctr"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à </a:t>
            </a:r>
            <a:r>
              <a:rPr lang="fr-BE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Mumbai</a:t>
            </a: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, en Inde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9" descr="F:\Netvision\533643_446299102086059_179550109_n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692150"/>
            <a:ext cx="8466138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2" descr="BORBS20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544638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3" descr="BORBS20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94325"/>
            <a:ext cx="14763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4" descr="BORBS20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5" descr="BORBS20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403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_plaquinhaTHEEND8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400" y="3703638"/>
            <a:ext cx="1179513" cy="1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00010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508500"/>
            <a:ext cx="3097212" cy="92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2214563" y="76200"/>
            <a:ext cx="5057775" cy="400050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Étonnant viaduc de </a:t>
            </a:r>
            <a:r>
              <a:rPr lang="en-US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Landwasser</a:t>
            </a:r>
            <a:r>
              <a:rPr lang="fr-BE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, Suisse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1905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  <a:cs typeface="Narkisim" pitchFamily="2" charset="-79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1905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  <a:cs typeface="Narkisim" pitchFamily="2" charset="-79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ערכת נושא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1704</TotalTime>
  <Words>229</Words>
  <Application>Microsoft Office PowerPoint</Application>
  <PresentationFormat>Affichage à l'écran (4:3)</PresentationFormat>
  <Paragraphs>51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4" baseType="lpstr">
      <vt:lpstr>Arial</vt:lpstr>
      <vt:lpstr>Narkisim</vt:lpstr>
      <vt:lpstr>עיצוב ברירת מחדל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מליכסון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הניה</dc:creator>
  <cp:lastModifiedBy>Utilisateur Admin</cp:lastModifiedBy>
  <cp:revision>97</cp:revision>
  <dcterms:created xsi:type="dcterms:W3CDTF">2006-03-02T00:28:57Z</dcterms:created>
  <dcterms:modified xsi:type="dcterms:W3CDTF">2017-07-26T14:43:54Z</dcterms:modified>
</cp:coreProperties>
</file>