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51"/>
  </p:notesMasterIdLst>
  <p:sldIdLst>
    <p:sldId id="420" r:id="rId2"/>
    <p:sldId id="436" r:id="rId3"/>
    <p:sldId id="421" r:id="rId4"/>
    <p:sldId id="422" r:id="rId5"/>
    <p:sldId id="423" r:id="rId6"/>
    <p:sldId id="424" r:id="rId7"/>
    <p:sldId id="425" r:id="rId8"/>
    <p:sldId id="426" r:id="rId9"/>
    <p:sldId id="427" r:id="rId10"/>
    <p:sldId id="428" r:id="rId11"/>
    <p:sldId id="429" r:id="rId12"/>
    <p:sldId id="430" r:id="rId13"/>
    <p:sldId id="431" r:id="rId14"/>
    <p:sldId id="432" r:id="rId15"/>
    <p:sldId id="433" r:id="rId16"/>
    <p:sldId id="434" r:id="rId17"/>
    <p:sldId id="437" r:id="rId18"/>
    <p:sldId id="438" r:id="rId19"/>
    <p:sldId id="439" r:id="rId20"/>
    <p:sldId id="440" r:id="rId21"/>
    <p:sldId id="441" r:id="rId22"/>
    <p:sldId id="442" r:id="rId23"/>
    <p:sldId id="443" r:id="rId24"/>
    <p:sldId id="444" r:id="rId25"/>
    <p:sldId id="446" r:id="rId26"/>
    <p:sldId id="447" r:id="rId27"/>
    <p:sldId id="448" r:id="rId28"/>
    <p:sldId id="449" r:id="rId29"/>
    <p:sldId id="450" r:id="rId30"/>
    <p:sldId id="465" r:id="rId31"/>
    <p:sldId id="451" r:id="rId32"/>
    <p:sldId id="466" r:id="rId33"/>
    <p:sldId id="452" r:id="rId34"/>
    <p:sldId id="453" r:id="rId35"/>
    <p:sldId id="454" r:id="rId36"/>
    <p:sldId id="455" r:id="rId37"/>
    <p:sldId id="445" r:id="rId38"/>
    <p:sldId id="456" r:id="rId39"/>
    <p:sldId id="458" r:id="rId40"/>
    <p:sldId id="459" r:id="rId41"/>
    <p:sldId id="468" r:id="rId42"/>
    <p:sldId id="469" r:id="rId43"/>
    <p:sldId id="470" r:id="rId44"/>
    <p:sldId id="467" r:id="rId45"/>
    <p:sldId id="463" r:id="rId46"/>
    <p:sldId id="464" r:id="rId47"/>
    <p:sldId id="462" r:id="rId48"/>
    <p:sldId id="461" r:id="rId49"/>
    <p:sldId id="460" r:id="rId50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nmIoyyyZdBgRDrOnRxc7Q==" hashData="ZnnC0Ml0ynnilwuO4eC6wUwPNe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B25E3"/>
    <a:srgbClr val="0099FF"/>
    <a:srgbClr val="000000"/>
    <a:srgbClr val="990099"/>
    <a:srgbClr val="090240"/>
    <a:srgbClr val="12037D"/>
    <a:srgbClr val="FF9900"/>
    <a:srgbClr val="6600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82" autoAdjust="0"/>
  </p:normalViewPr>
  <p:slideViewPr>
    <p:cSldViewPr>
      <p:cViewPr>
        <p:scale>
          <a:sx n="130" d="100"/>
          <a:sy n="130" d="100"/>
        </p:scale>
        <p:origin x="-955" y="-749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C995CAEF-7FDB-4FB1-96FF-80C8800A7EED}" type="datetimeFigureOut">
              <a:rPr lang="fr-FR"/>
              <a:pPr>
                <a:defRPr/>
              </a:pPr>
              <a:t>04/07/2017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A8DD5533-AE99-4A09-8144-96B48E010D6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33D44-E903-44B6-B65A-785E6053BAB7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9DBE39-34AE-46AD-AA00-DC4E689628E7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B8F895-8A53-454E-94F6-CDD8B04E4B89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9FD247-12EE-4FBA-8669-883BB61A143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B92B4E-B5A0-44D3-BD08-CFD98E2A6271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261F8C-3133-4A30-B9E8-764B62DB53D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DBC12D-9E0C-496F-8F81-131D729F1618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71475-D38B-4408-8470-96067B3DFB91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FED8A4-AE8B-4D19-8976-3D64204823D3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71AE5F-5EAB-46FE-A99B-2843B3ACCCD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9A7EE-8ECE-4F8C-BC98-FF6D215B45D9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42DF55-7721-45D0-900C-15C9E0124A4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45A89-7F25-4545-872C-5A8A8287A44E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A54E5F-5171-4C1E-8143-15D5B952958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C77ED-7C97-4470-B25E-1B44EBCAEEBE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07821-807E-4986-8D9C-8CCF7354035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744BE-C9E6-4F8C-9B19-65FAD799BAF3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C3661A-81EE-4F93-B2A4-678D6F4D8986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12BC6-CAFE-4517-A065-12DEDD960552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198FA-3724-4ED9-A310-E13BAB44CE4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23569E-07D3-4AD0-BA1E-ED9616EA71C5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9C13A-DD3C-406A-87E8-C37048572CDF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6A1285F-5991-4429-BF24-322834DEB732}" type="datetime1">
              <a:rPr lang="it-IT"/>
              <a:pPr>
                <a:defRPr/>
              </a:pPr>
              <a:t>04/07/2017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3C41CC27-8EC9-4169-8802-2BF753D26EA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4000">
    <p:fade/>
  </p:transition>
  <p:txStyles>
    <p:titleStyle>
      <a:lvl1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0" fontAlgn="base" hangingPunct="0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fontAlgn="base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57.gif"/><Relationship Id="rId4" Type="http://schemas.openxmlformats.org/officeDocument/2006/relationships/image" Target="../media/image5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Image160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Image 3" descr=".035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105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  <p:pic>
        <p:nvPicPr>
          <p:cNvPr id="41988" name="Picture 4" descr="http://www.bloggif.com/tmp/53f9f757f93987ce269e23692c65982a/text.gif?1339069803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8925" y="468313"/>
            <a:ext cx="18716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6" descr="http://www.bloggif.com/tmp/53f9f757f93987ce269e23692c65982a/text.gif?1339069857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952750" y="468313"/>
            <a:ext cx="10112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2" name="Picture 8" descr="http://www.bloggif.com/tmp/53f9f757f93987ce269e23692c65982a/text.gif?1339070009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24188" y="2844800"/>
            <a:ext cx="855662" cy="10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fade/>
    <p:sndAc>
      <p:stSnd>
        <p:snd r:embed="rId2" name="El Gran Combo-l amor es cieg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torage.canalblog.com/26/75/578647/398914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Image 8" descr="button005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6988" y="323850"/>
            <a:ext cx="212725" cy="21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Image 9" descr=".035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1052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Image1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17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Image14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0"/>
            <a:ext cx="427355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Image15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Image1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2" descr="Image16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Image1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Image17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Image15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1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Image16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Image15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2" descr="Image17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Image15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Image17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Image15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0"/>
            <a:ext cx="43180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Image17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Image16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Image18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07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Image1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1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Image18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Image14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9" name="Image 2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4" descr="Image18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Image 5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Image16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7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3" descr="Image18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4" descr="Image16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Image 5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3" descr="Image18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3" descr="Image17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3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Image18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Image17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Image18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3" descr="Image17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9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4" descr="Image19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5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3" descr="Image17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3" descr="Image19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3" descr="Image17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4" descr="Image18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5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3" descr="Image16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3" descr="Image16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7" name="Image 4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Image19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2" descr="Image19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5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2" descr="Image19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9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2" descr="Image19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2" descr="Image18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2" descr="Image18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2" descr="Image16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2" descr="Image15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105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2" descr="Image15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03" name="Image 3" descr=".035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 descr="http://www.bloggif.com/tmp/53f9f757f93987ce269e23692c65982a/text.gif?133906995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4825" y="395288"/>
            <a:ext cx="17891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 descr="http://www.bloggif.com/tmp/53f9f757f93987ce269e23692c65982a/text.gif?1339070075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55988" y="2484438"/>
            <a:ext cx="55245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105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988" y="740"/>
            <a:ext cx="4322164" cy="3239348"/>
          </a:xfrm>
          <a:prstGeom prst="rect">
            <a:avLst/>
          </a:prstGeom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3688</TotalTime>
  <Words>0</Words>
  <Application>Microsoft Office PowerPoint</Application>
  <PresentationFormat>Personnalisé</PresentationFormat>
  <Paragraphs>0</Paragraphs>
  <Slides>49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0" baseType="lpstr">
      <vt:lpstr>1_Tema di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61</cp:revision>
  <dcterms:created xsi:type="dcterms:W3CDTF">2007-07-01T09:41:01Z</dcterms:created>
  <dcterms:modified xsi:type="dcterms:W3CDTF">2017-07-04T14:07:52Z</dcterms:modified>
</cp:coreProperties>
</file>