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Tahoma" pitchFamily="34" charset="0"/>
        <a:ea typeface="+mn-ea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Tahoma" pitchFamily="34" charset="0"/>
        <a:ea typeface="+mn-ea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Tahoma" pitchFamily="34" charset="0"/>
        <a:ea typeface="+mn-ea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Tahoma" pitchFamily="34" charset="0"/>
        <a:ea typeface="+mn-ea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fr-FR">
              <a:latin typeface="Tahoma" pitchFamily="32" charset="0"/>
            </a:endParaRPr>
          </a:p>
        </p:txBody>
      </p:sp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fr-FR">
              <a:latin typeface="Tahoma" pitchFamily="32" charset="0"/>
            </a:endParaRPr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fr-FR">
              <a:latin typeface="Tahoma" pitchFamily="32" charset="0"/>
            </a:endParaRPr>
          </a:p>
        </p:txBody>
      </p:sp>
      <p:sp>
        <p:nvSpPr>
          <p:cNvPr id="24581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noProof="0" smtClean="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fr-FR">
              <a:latin typeface="Tahoma" pitchFamily="32" charset="0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 smtClean="0">
                <a:solidFill>
                  <a:srgbClr val="000000"/>
                </a:solidFill>
                <a:latin typeface="Arial" charset="0"/>
                <a:ea typeface="Lucida Sans Unicode" charset="0"/>
                <a:cs typeface="Lucida Sans Unicode" charset="0"/>
              </a:defRPr>
            </a:lvl1pPr>
          </a:lstStyle>
          <a:p>
            <a:pPr>
              <a:defRPr/>
            </a:pPr>
            <a:fld id="{456D1541-6730-4E10-A325-736301EE33E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29413764-9DC1-4D4A-B552-DDA6461F33D2}" type="slidenum">
              <a:rPr lang="fr-FR"/>
              <a:pPr/>
              <a:t>1</a:t>
            </a:fld>
            <a:endParaRPr lang="fr-FR"/>
          </a:p>
        </p:txBody>
      </p:sp>
      <p:sp>
        <p:nvSpPr>
          <p:cNvPr id="25603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2175B8C4-43A8-42FB-830B-09170DAF6DA2}" type="slidenum">
              <a:rPr lang="fr-FR" sz="1200">
                <a:solidFill>
                  <a:srgbClr val="000000"/>
                </a:solidFill>
                <a:latin typeface="Arial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</a:t>
            </a:fld>
            <a:endParaRPr lang="fr-FR" sz="12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5604" name="Rectangle 2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5605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1DDAD02-B739-414F-9849-206DEB44F795}" type="slidenum">
              <a:rPr lang="fr-FR"/>
              <a:pPr/>
              <a:t>2</a:t>
            </a:fld>
            <a:endParaRPr lang="fr-FR"/>
          </a:p>
        </p:txBody>
      </p:sp>
      <p:sp>
        <p:nvSpPr>
          <p:cNvPr id="2662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662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A19AAEA-C9E5-480D-B782-582769C79585}" type="slidenum">
              <a:rPr lang="fr-FR"/>
              <a:pPr/>
              <a:t>3</a:t>
            </a:fld>
            <a:endParaRPr lang="fr-FR"/>
          </a:p>
        </p:txBody>
      </p:sp>
      <p:sp>
        <p:nvSpPr>
          <p:cNvPr id="27651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3385AC6D-C752-49D0-90B5-AF0EBB3BC600}" type="slidenum">
              <a:rPr lang="fr-FR" sz="1200">
                <a:solidFill>
                  <a:srgbClr val="000000"/>
                </a:solidFill>
                <a:latin typeface="Arial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</a:t>
            </a:fld>
            <a:endParaRPr lang="fr-FR" sz="12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7652" name="Rectangle 2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7653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DA6710A-C35B-4635-AC55-C157EC4D89B7}" type="slidenum">
              <a:rPr lang="fr-FR"/>
              <a:pPr/>
              <a:t>4</a:t>
            </a:fld>
            <a:endParaRPr lang="fr-FR"/>
          </a:p>
        </p:txBody>
      </p:sp>
      <p:sp>
        <p:nvSpPr>
          <p:cNvPr id="2867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867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4B09ECA-83A9-4DCC-B807-D9675920B7E9}" type="slidenum">
              <a:rPr lang="fr-FR"/>
              <a:pPr/>
              <a:t>5</a:t>
            </a:fld>
            <a:endParaRPr lang="fr-FR"/>
          </a:p>
        </p:txBody>
      </p:sp>
      <p:sp>
        <p:nvSpPr>
          <p:cNvPr id="2969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970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AB829851-9C08-4D1D-A28A-0E5A635F73D9}" type="slidenum">
              <a:rPr lang="fr-FR"/>
              <a:pPr/>
              <a:t>6</a:t>
            </a:fld>
            <a:endParaRPr lang="fr-FR"/>
          </a:p>
        </p:txBody>
      </p:sp>
      <p:sp>
        <p:nvSpPr>
          <p:cNvPr id="3072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072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B0CE13E-AA24-4D29-A336-7C414EF49B70}" type="slidenum">
              <a:rPr lang="fr-FR"/>
              <a:pPr/>
              <a:t>7</a:t>
            </a:fld>
            <a:endParaRPr lang="fr-FR"/>
          </a:p>
        </p:txBody>
      </p:sp>
      <p:sp>
        <p:nvSpPr>
          <p:cNvPr id="3174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174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4EDA011-6FCD-4CBF-BC54-8A2AD0A80837}" type="slidenum">
              <a:rPr lang="fr-FR"/>
              <a:pPr/>
              <a:t>8</a:t>
            </a:fld>
            <a:endParaRPr lang="fr-FR"/>
          </a:p>
        </p:txBody>
      </p:sp>
      <p:sp>
        <p:nvSpPr>
          <p:cNvPr id="3277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277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3F333CA-38DC-4597-9C8A-D2EE15CA5751}" type="slidenum">
              <a:rPr lang="fr-FR"/>
              <a:pPr/>
              <a:t>9</a:t>
            </a:fld>
            <a:endParaRPr lang="fr-FR"/>
          </a:p>
        </p:txBody>
      </p:sp>
      <p:sp>
        <p:nvSpPr>
          <p:cNvPr id="3379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379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B23D96B5-BDC7-4B29-8022-74493AD9E4A2}" type="slidenum">
              <a:rPr lang="fr-FR"/>
              <a:pPr/>
              <a:t>10</a:t>
            </a:fld>
            <a:endParaRPr lang="fr-FR"/>
          </a:p>
        </p:txBody>
      </p:sp>
      <p:sp>
        <p:nvSpPr>
          <p:cNvPr id="3481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482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28E5E34-85FD-4DCF-B127-7A3ACBCE8BCF}" type="slidenum">
              <a:rPr lang="fr-FR"/>
              <a:pPr/>
              <a:t>11</a:t>
            </a:fld>
            <a:endParaRPr lang="fr-FR"/>
          </a:p>
        </p:txBody>
      </p:sp>
      <p:sp>
        <p:nvSpPr>
          <p:cNvPr id="35843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927C0E7-12A9-4139-99F1-2182C4DB8444}" type="slidenum">
              <a:rPr lang="fr-FR" sz="1200">
                <a:solidFill>
                  <a:srgbClr val="000000"/>
                </a:solidFill>
                <a:latin typeface="Arial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11</a:t>
            </a:fld>
            <a:endParaRPr lang="fr-FR" sz="12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5844" name="Rectangle 2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5845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36A5555-C29B-4B02-BBD4-8FE126E1D426}" type="slidenum">
              <a:rPr lang="fr-FR"/>
              <a:pPr/>
              <a:t>12</a:t>
            </a:fld>
            <a:endParaRPr lang="fr-FR"/>
          </a:p>
        </p:txBody>
      </p:sp>
      <p:sp>
        <p:nvSpPr>
          <p:cNvPr id="3686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686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C0DFA7D2-3070-43C8-AB54-4EF3A991DBC0}" type="slidenum">
              <a:rPr lang="fr-FR"/>
              <a:pPr/>
              <a:t>13</a:t>
            </a:fld>
            <a:endParaRPr lang="fr-FR"/>
          </a:p>
        </p:txBody>
      </p:sp>
      <p:sp>
        <p:nvSpPr>
          <p:cNvPr id="3789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789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44E20A2-0FC1-4DAD-999D-ECBA447B2350}" type="slidenum">
              <a:rPr lang="fr-FR"/>
              <a:pPr/>
              <a:t>14</a:t>
            </a:fld>
            <a:endParaRPr lang="fr-FR"/>
          </a:p>
        </p:txBody>
      </p:sp>
      <p:sp>
        <p:nvSpPr>
          <p:cNvPr id="38915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9B794AF8-F6C5-40C2-9A3A-8C62BD53C193}" type="slidenum">
              <a:rPr lang="fr-FR" sz="1200">
                <a:solidFill>
                  <a:srgbClr val="000000"/>
                </a:solidFill>
                <a:latin typeface="Arial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14</a:t>
            </a:fld>
            <a:endParaRPr lang="fr-FR" sz="12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16" name="Rectangle 2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8917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CAA4FD8-EB27-4EBC-90C5-A73DB174A854}" type="slidenum">
              <a:rPr lang="fr-FR"/>
              <a:pPr/>
              <a:t>15</a:t>
            </a:fld>
            <a:endParaRPr lang="fr-FR"/>
          </a:p>
        </p:txBody>
      </p:sp>
      <p:sp>
        <p:nvSpPr>
          <p:cNvPr id="3993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3994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347C469-D016-4F14-BA36-80BB3B448E84}" type="slidenum">
              <a:rPr lang="fr-FR"/>
              <a:pPr/>
              <a:t>16</a:t>
            </a:fld>
            <a:endParaRPr lang="fr-FR"/>
          </a:p>
        </p:txBody>
      </p:sp>
      <p:sp>
        <p:nvSpPr>
          <p:cNvPr id="40963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883BAE33-41D1-4C45-92B7-FFE8AF3EAE56}" type="slidenum">
              <a:rPr lang="fr-FR" sz="1200">
                <a:solidFill>
                  <a:srgbClr val="000000"/>
                </a:solidFill>
                <a:latin typeface="Arial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16</a:t>
            </a:fld>
            <a:endParaRPr lang="fr-FR" sz="12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64" name="Rectangle 2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40965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8D3D523-1596-42E4-A47B-D0FD25FAB59C}" type="slidenum">
              <a:rPr lang="fr-FR"/>
              <a:pPr/>
              <a:t>17</a:t>
            </a:fld>
            <a:endParaRPr lang="fr-FR"/>
          </a:p>
        </p:txBody>
      </p:sp>
      <p:sp>
        <p:nvSpPr>
          <p:cNvPr id="41987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3D66C0C-0E5C-4456-8CA1-D0DFD829B8EB}" type="slidenum">
              <a:rPr lang="fr-FR" sz="1200">
                <a:solidFill>
                  <a:srgbClr val="000000"/>
                </a:solidFill>
                <a:latin typeface="Arial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17</a:t>
            </a:fld>
            <a:endParaRPr lang="fr-FR" sz="12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988" name="Rectangle 2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41989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8EB12C0-89DE-475B-904E-ECE40A2339F4}" type="slidenum">
              <a:rPr lang="fr-FR"/>
              <a:pPr/>
              <a:t>18</a:t>
            </a:fld>
            <a:endParaRPr lang="fr-FR"/>
          </a:p>
        </p:txBody>
      </p:sp>
      <p:sp>
        <p:nvSpPr>
          <p:cNvPr id="43011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0FE8A65C-CE67-4DDF-9624-6EBA062B5C82}" type="slidenum">
              <a:rPr lang="fr-FR" sz="1200">
                <a:solidFill>
                  <a:srgbClr val="000000"/>
                </a:solidFill>
                <a:latin typeface="Arial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18</a:t>
            </a:fld>
            <a:endParaRPr lang="fr-FR" sz="12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12" name="Rectangle 2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43013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1E58EB79-C1E1-4FCF-BB09-E41D59E96AB8}" type="slidenum">
              <a:rPr lang="fr-FR"/>
              <a:pPr/>
              <a:t>19</a:t>
            </a:fld>
            <a:endParaRPr lang="fr-FR"/>
          </a:p>
        </p:txBody>
      </p:sp>
      <p:sp>
        <p:nvSpPr>
          <p:cNvPr id="44035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20672183-FB47-4846-A944-1D5E8A58DF4A}" type="slidenum">
              <a:rPr lang="fr-FR" sz="1200">
                <a:solidFill>
                  <a:srgbClr val="000000"/>
                </a:solidFill>
                <a:latin typeface="Arial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19</a:t>
            </a:fld>
            <a:endParaRPr lang="fr-FR" sz="12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4036" name="Rectangle 2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44037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6AD340F-B467-4AF2-BF3B-37073B92EA92}" type="slidenum">
              <a:rPr lang="fr-FR"/>
              <a:pPr/>
              <a:t>20</a:t>
            </a:fld>
            <a:endParaRPr lang="fr-FR"/>
          </a:p>
        </p:txBody>
      </p:sp>
      <p:sp>
        <p:nvSpPr>
          <p:cNvPr id="45059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1B220982-8D51-4009-9AA1-4B0F28897356}" type="slidenum">
              <a:rPr lang="fr-FR" sz="1200">
                <a:solidFill>
                  <a:srgbClr val="000000"/>
                </a:solidFill>
                <a:latin typeface="Arial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20</a:t>
            </a:fld>
            <a:endParaRPr lang="fr-FR" sz="12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60" name="Rectangle 2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45061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BC933EEF-E067-411F-A5B2-9A557969047D}" type="slidenum">
              <a:rPr lang="fr-FR"/>
              <a:pPr/>
              <a:t>21</a:t>
            </a:fld>
            <a:endParaRPr lang="fr-FR"/>
          </a:p>
        </p:txBody>
      </p:sp>
      <p:sp>
        <p:nvSpPr>
          <p:cNvPr id="46083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E9B07A90-E2A5-4452-83B4-3641F0C4FC5A}" type="slidenum">
              <a:rPr lang="fr-FR" sz="1200">
                <a:solidFill>
                  <a:srgbClr val="000000"/>
                </a:solidFill>
                <a:latin typeface="Arial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21</a:t>
            </a:fld>
            <a:endParaRPr lang="fr-FR" sz="12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6084" name="Rectangle 2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46085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19722567-2774-41C1-826E-C88C431F9142}" type="slidenum">
              <a:rPr lang="fr-FR"/>
              <a:pPr/>
              <a:t>22</a:t>
            </a:fld>
            <a:endParaRPr lang="fr-FR"/>
          </a:p>
        </p:txBody>
      </p:sp>
      <p:sp>
        <p:nvSpPr>
          <p:cNvPr id="47107" name="Text Box 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FF12127-3318-4742-A26E-ACF5F8FE0F42}" type="slidenum">
              <a:rPr lang="fr-FR" sz="1200">
                <a:solidFill>
                  <a:srgbClr val="000000"/>
                </a:solidFill>
                <a:latin typeface="Arial" charset="0"/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22</a:t>
            </a:fld>
            <a:endParaRPr lang="fr-FR" sz="12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08" name="Rectangle 2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47109" name="Rectangle 3"/>
          <p:cNvSpPr txBox="1"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pPr eaLnBrk="1" hangingPunct="1">
              <a:spcBef>
                <a:spcPts val="4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5D5870-8EC2-4DF0-992B-563753AFE15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C09C1-8C21-4B51-B897-99F2A63F74B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010440-B207-4288-8177-4FC065A2918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7013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6613" y="1981200"/>
            <a:ext cx="4038600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3F1035-7D3E-4862-B069-F7416E8E358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D928C6-1949-470B-A97D-AD85B29DEDF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E27FB-8F2B-4767-9429-92BF7B95046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9EDC55-D1BD-47EE-9E73-B52F1365CBE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0865F-BD3C-4165-9CC2-290DD2D7F44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57937E-8ADF-4625-A7CF-18A71FE21FA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24B0EB-1A97-4253-BD5E-07FD82BB1B4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349250"/>
            <a:ext cx="2055813" cy="586581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349250"/>
            <a:ext cx="6019800" cy="586581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4F689-5F21-410F-8CAF-58CAE8BB581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49250"/>
            <a:ext cx="8228013" cy="1433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8013" cy="4233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fr-FR">
              <a:latin typeface="Tahoma" pitchFamily="32" charset="0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fr-FR">
              <a:latin typeface="Tahoma" pitchFamily="32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mtClean="0">
                <a:solidFill>
                  <a:srgbClr val="000000"/>
                </a:solidFill>
                <a:latin typeface="Tahoma" pitchFamily="32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78B7E5C7-9C62-4397-AD45-A6C42B0EAF4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7B9CB5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7B9CB5"/>
          </a:solidFill>
          <a:latin typeface="Tahoma" pitchFamily="32" charset="0"/>
          <a:ea typeface="Lucida Sans Unicode" charset="0"/>
          <a:cs typeface="Lucida Sans Unicode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7B9CB5"/>
          </a:solidFill>
          <a:latin typeface="Tahoma" pitchFamily="32" charset="0"/>
          <a:ea typeface="Lucida Sans Unicode" charset="0"/>
          <a:cs typeface="Lucida Sans Unicode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7B9CB5"/>
          </a:solidFill>
          <a:latin typeface="Tahoma" pitchFamily="32" charset="0"/>
          <a:ea typeface="Lucida Sans Unicode" charset="0"/>
          <a:cs typeface="Lucida Sans Unicode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7B9CB5"/>
          </a:solidFill>
          <a:latin typeface="Tahoma" pitchFamily="32" charset="0"/>
          <a:ea typeface="Lucida Sans Unicode" charset="0"/>
          <a:cs typeface="Lucida Sans Unicode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7B9CB5"/>
          </a:solidFill>
          <a:latin typeface="Tahoma" pitchFamily="32" charset="0"/>
          <a:ea typeface="Lucida Sans Unicode" charset="0"/>
          <a:cs typeface="Lucida Sans Unicode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7B9CB5"/>
          </a:solidFill>
          <a:latin typeface="Tahoma" pitchFamily="32" charset="0"/>
          <a:ea typeface="Lucida Sans Unicode" charset="0"/>
          <a:cs typeface="Lucida Sans Unicode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7B9CB5"/>
          </a:solidFill>
          <a:latin typeface="Tahoma" pitchFamily="32" charset="0"/>
          <a:ea typeface="Lucida Sans Unicode" charset="0"/>
          <a:cs typeface="Lucida Sans Unicode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7B9CB5"/>
          </a:solidFill>
          <a:latin typeface="Tahoma" pitchFamily="32" charset="0"/>
          <a:ea typeface="Lucida Sans Unicode" charset="0"/>
          <a:cs typeface="Lucida Sans Unicode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77788"/>
            <a:ext cx="9144000" cy="678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95288" y="1916113"/>
            <a:ext cx="4214812" cy="7032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FR" sz="4000" b="1" i="1">
                <a:solidFill>
                  <a:srgbClr val="3B7BBB"/>
                </a:solidFill>
                <a:latin typeface="Comic Sans MS" pitchFamily="66" charset="0"/>
              </a:rPr>
              <a:t>L’île de Bréhat</a:t>
            </a:r>
          </a:p>
        </p:txBody>
      </p:sp>
      <p:sp>
        <p:nvSpPr>
          <p:cNvPr id="2052" name="Text Box 3"/>
          <p:cNvSpPr txBox="1">
            <a:spLocks noChangeArrowheads="1"/>
          </p:cNvSpPr>
          <p:nvPr/>
        </p:nvSpPr>
        <p:spPr bwMode="auto">
          <a:xfrm>
            <a:off x="4716463" y="2205038"/>
            <a:ext cx="3168650" cy="1922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37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FR" sz="6000">
                <a:solidFill>
                  <a:srgbClr val="336600"/>
                </a:solidFill>
                <a:latin typeface="CAC Champagne" charset="0"/>
              </a:rPr>
              <a:t>L’ile Jardin</a:t>
            </a:r>
          </a:p>
        </p:txBody>
      </p:sp>
    </p:spTree>
  </p:cSld>
  <p:clrMapOvr>
    <a:masterClrMapping/>
  </p:clrMapOvr>
  <p:transition spd="slow" advTm="8192">
    <p:diamond/>
    <p:sndAc>
      <p:stSnd loop="1">
        <p:snd r:embed="rId3" name="By%20the%20se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30375" y="0"/>
            <a:ext cx="61071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04775"/>
            <a:ext cx="9144000" cy="6962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099" name="Text Box 2"/>
          <p:cNvSpPr txBox="1">
            <a:spLocks noChangeArrowheads="1"/>
          </p:cNvSpPr>
          <p:nvPr/>
        </p:nvSpPr>
        <p:spPr bwMode="auto">
          <a:xfrm>
            <a:off x="1476375" y="5876925"/>
            <a:ext cx="6048375" cy="703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25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FR" sz="4000">
                <a:solidFill>
                  <a:srgbClr val="FFFF00"/>
                </a:solidFill>
                <a:latin typeface="CAC Champagne" charset="0"/>
              </a:rPr>
              <a:t>Arrivée à Port Clos</a:t>
            </a:r>
          </a:p>
        </p:txBody>
      </p:sp>
    </p:spTree>
  </p:cSld>
  <p:clrMapOvr>
    <a:masterClrMapping/>
  </p:clrMapOvr>
  <p:transition spd="slow" advTm="9216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3375"/>
            <a:ext cx="9144000" cy="6092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6147" name="Text Box 2"/>
          <p:cNvSpPr txBox="1">
            <a:spLocks noChangeArrowheads="1"/>
          </p:cNvSpPr>
          <p:nvPr/>
        </p:nvSpPr>
        <p:spPr bwMode="auto">
          <a:xfrm>
            <a:off x="684213" y="188913"/>
            <a:ext cx="5111750" cy="13128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25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FR" sz="4000">
                <a:solidFill>
                  <a:srgbClr val="336600"/>
                </a:solidFill>
                <a:latin typeface="CAC Champagne" charset="0"/>
              </a:rPr>
              <a:t>Des fleurs, il y en a partout</a:t>
            </a:r>
          </a:p>
        </p:txBody>
      </p:sp>
    </p:spTree>
  </p:cSld>
  <p:clrMapOvr>
    <a:masterClrMapping/>
  </p:clrMapOvr>
  <p:transition spd="slow" advTm="5120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171" name="Text Box 2"/>
          <p:cNvSpPr txBox="1">
            <a:spLocks noChangeArrowheads="1"/>
          </p:cNvSpPr>
          <p:nvPr/>
        </p:nvSpPr>
        <p:spPr bwMode="auto">
          <a:xfrm>
            <a:off x="250825" y="5734050"/>
            <a:ext cx="8497888" cy="1312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25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FR" sz="4000">
                <a:solidFill>
                  <a:srgbClr val="FFFF00"/>
                </a:solidFill>
                <a:latin typeface="CAC Champagne" charset="0"/>
              </a:rPr>
              <a:t>Pas de voitures, seulement des marcheurs et des cyclistes.</a:t>
            </a:r>
          </a:p>
        </p:txBody>
      </p:sp>
    </p:spTree>
  </p:cSld>
  <p:clrMapOvr>
    <a:masterClrMapping/>
  </p:clrMapOvr>
  <p:transition spd="slow" advTm="5120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8195" name="Text Box 2"/>
          <p:cNvSpPr txBox="1">
            <a:spLocks noChangeArrowheads="1"/>
          </p:cNvSpPr>
          <p:nvPr/>
        </p:nvSpPr>
        <p:spPr bwMode="auto">
          <a:xfrm>
            <a:off x="2051050" y="404813"/>
            <a:ext cx="4321175" cy="7032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25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FR" sz="4000">
                <a:solidFill>
                  <a:srgbClr val="336600"/>
                </a:solidFill>
                <a:latin typeface="CAC Champagne" charset="0"/>
              </a:rPr>
              <a:t>Un paradis</a:t>
            </a:r>
          </a:p>
        </p:txBody>
      </p:sp>
    </p:spTree>
  </p:cSld>
  <p:clrMapOvr>
    <a:masterClrMapping/>
  </p:clrMapOvr>
  <p:transition spd="slow" advTm="5120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9219" name="Text Box 2"/>
          <p:cNvSpPr txBox="1">
            <a:spLocks noChangeArrowheads="1"/>
          </p:cNvSpPr>
          <p:nvPr/>
        </p:nvSpPr>
        <p:spPr bwMode="auto">
          <a:xfrm>
            <a:off x="1042988" y="404813"/>
            <a:ext cx="4465637" cy="7032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25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FR" sz="4000">
                <a:solidFill>
                  <a:srgbClr val="336600"/>
                </a:solidFill>
                <a:latin typeface="CAC Champagne" charset="0"/>
              </a:rPr>
              <a:t>C’est apaisant</a:t>
            </a:r>
          </a:p>
        </p:txBody>
      </p:sp>
    </p:spTree>
  </p:cSld>
  <p:clrMapOvr>
    <a:masterClrMapping/>
  </p:clrMapOvr>
  <p:transition spd="slow" advTm="5120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0243" name="Text Box 2"/>
          <p:cNvSpPr txBox="1">
            <a:spLocks noChangeArrowheads="1"/>
          </p:cNvSpPr>
          <p:nvPr/>
        </p:nvSpPr>
        <p:spPr bwMode="auto">
          <a:xfrm>
            <a:off x="755650" y="6021388"/>
            <a:ext cx="6408738" cy="709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25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FR" sz="4000">
                <a:solidFill>
                  <a:srgbClr val="FFFF00"/>
                </a:solidFill>
                <a:latin typeface="CAC Champagne" charset="0"/>
              </a:rPr>
              <a:t>Agapanthes et Vipérines</a:t>
            </a:r>
          </a:p>
        </p:txBody>
      </p:sp>
    </p:spTree>
  </p:cSld>
  <p:clrMapOvr>
    <a:masterClrMapping/>
  </p:clrMapOvr>
  <p:transition spd="slow" advTm="5120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1267" name="Text Box 2"/>
          <p:cNvSpPr txBox="1">
            <a:spLocks noChangeArrowheads="1"/>
          </p:cNvSpPr>
          <p:nvPr/>
        </p:nvSpPr>
        <p:spPr bwMode="auto">
          <a:xfrm>
            <a:off x="3132138" y="5300663"/>
            <a:ext cx="4319587" cy="13128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25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FR" sz="4000">
                <a:solidFill>
                  <a:srgbClr val="242492"/>
                </a:solidFill>
                <a:latin typeface="CAC Champagne" charset="0"/>
              </a:rPr>
              <a:t>Le moulin de Birlot</a:t>
            </a:r>
          </a:p>
        </p:txBody>
      </p:sp>
    </p:spTree>
  </p:cSld>
  <p:clrMapOvr>
    <a:masterClrMapping/>
  </p:clrMapOvr>
  <p:transition spd="slow" advTm="5120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9216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4339" name="Text Box 2"/>
          <p:cNvSpPr txBox="1">
            <a:spLocks noChangeArrowheads="1"/>
          </p:cNvSpPr>
          <p:nvPr/>
        </p:nvSpPr>
        <p:spPr bwMode="auto">
          <a:xfrm>
            <a:off x="3348038" y="5300663"/>
            <a:ext cx="5616575" cy="13128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250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FR" sz="4000">
                <a:solidFill>
                  <a:srgbClr val="FFFF00"/>
                </a:solidFill>
                <a:latin typeface="CAC Champagne" charset="0"/>
              </a:rPr>
              <a:t>Oui, nous sommes bien en Bretagne</a:t>
            </a:r>
          </a:p>
        </p:txBody>
      </p:sp>
    </p:spTree>
  </p:cSld>
  <p:clrMapOvr>
    <a:masterClrMapping/>
  </p:clrMapOvr>
  <p:transition spd="slow" advTm="5120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75"/>
            <a:ext cx="9144000" cy="6873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9216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5120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9216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2843213" y="6021388"/>
            <a:ext cx="5761037" cy="31956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22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z="3600">
              <a:solidFill>
                <a:srgbClr val="FFFF00"/>
              </a:solidFill>
              <a:latin typeface="CAC Champagne" charset="0"/>
            </a:endParaRPr>
          </a:p>
          <a:p>
            <a:pPr>
              <a:spcBef>
                <a:spcPts val="22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z="3600">
              <a:solidFill>
                <a:srgbClr val="FFFF00"/>
              </a:solidFill>
              <a:latin typeface="CAC Champagne" charset="0"/>
            </a:endParaRPr>
          </a:p>
          <a:p>
            <a:pPr>
              <a:spcBef>
                <a:spcPts val="22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z="3600">
              <a:solidFill>
                <a:srgbClr val="FFFF00"/>
              </a:solidFill>
              <a:latin typeface="CAC Champagne" charset="0"/>
            </a:endParaRPr>
          </a:p>
          <a:p>
            <a:pPr>
              <a:spcBef>
                <a:spcPts val="225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z="3600">
              <a:solidFill>
                <a:srgbClr val="FFFF00"/>
              </a:solidFill>
              <a:latin typeface="CAC Champagne" charset="0"/>
            </a:endParaRPr>
          </a:p>
        </p:txBody>
      </p:sp>
      <p:sp>
        <p:nvSpPr>
          <p:cNvPr id="18436" name="Titr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smtClean="0"/>
              <a:t/>
            </a:r>
            <a:br>
              <a:rPr lang="fr-FR" smtClean="0"/>
            </a:br>
            <a:r>
              <a:rPr lang="fr-FR" smtClean="0"/>
              <a:t>  </a:t>
            </a:r>
          </a:p>
        </p:txBody>
      </p:sp>
      <p:sp>
        <p:nvSpPr>
          <p:cNvPr id="18437" name="Espace réservé du text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sz="3600" smtClean="0">
              <a:solidFill>
                <a:srgbClr val="FFFF00"/>
              </a:solidFill>
              <a:latin typeface="CAC Champagne" charset="0"/>
            </a:endParaRPr>
          </a:p>
          <a:p>
            <a:endParaRPr lang="fr-FR" sz="3600" smtClean="0">
              <a:solidFill>
                <a:srgbClr val="FFFF00"/>
              </a:solidFill>
              <a:latin typeface="CAC Champagne" charset="0"/>
            </a:endParaRPr>
          </a:p>
          <a:p>
            <a:r>
              <a:rPr lang="fr-FR" sz="3600" smtClean="0">
                <a:solidFill>
                  <a:srgbClr val="FFFF00"/>
                </a:solidFill>
                <a:latin typeface="CAC Champagne" charset="0"/>
              </a:rPr>
              <a:t>Le Phare du Paon au nord de l’Ile</a:t>
            </a:r>
            <a:endParaRPr lang="fr-FR" sz="3600" smtClean="0">
              <a:latin typeface="CAC Champagne" charset="0"/>
            </a:endParaRPr>
          </a:p>
        </p:txBody>
      </p:sp>
    </p:spTree>
  </p:cSld>
  <p:clrMapOvr>
    <a:masterClrMapping/>
  </p:clrMapOvr>
  <p:transition spd="slow" advTm="9216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2388"/>
            <a:ext cx="9144000" cy="6910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9216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0800"/>
            <a:ext cx="9144000" cy="6908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9216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9216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9216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3555" name="WordArt 2"/>
          <p:cNvSpPr>
            <a:spLocks noChangeArrowheads="1" noChangeShapeType="1" noTextEdit="1"/>
          </p:cNvSpPr>
          <p:nvPr/>
        </p:nvSpPr>
        <p:spPr bwMode="auto">
          <a:xfrm>
            <a:off x="4643438" y="3933825"/>
            <a:ext cx="2390775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360">
                  <a:solidFill>
                    <a:srgbClr val="FFFF00"/>
                  </a:solidFill>
                  <a:miter lim="800000"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effectLst>
                  <a:outerShdw dist="563925" dir="14050136" algn="ctr" rotWithShape="0">
                    <a:srgbClr val="C7DFD3">
                      <a:alpha val="80011"/>
                    </a:srgbClr>
                  </a:outerShdw>
                </a:effectLst>
                <a:latin typeface="Adorable"/>
              </a:rPr>
              <a:t>Kenavo</a:t>
            </a:r>
          </a:p>
          <a:p>
            <a:pPr algn="ctr"/>
            <a:r>
              <a:rPr lang="fr-FR" sz="3600" kern="10">
                <a:ln w="9360">
                  <a:solidFill>
                    <a:srgbClr val="FFFF00"/>
                  </a:solidFill>
                  <a:miter lim="800000"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effectLst>
                  <a:outerShdw dist="563925" dir="14050136" algn="ctr" rotWithShape="0">
                    <a:srgbClr val="C7DFD3">
                      <a:alpha val="80011"/>
                    </a:srgbClr>
                  </a:outerShdw>
                </a:effectLst>
                <a:latin typeface="Adorable"/>
              </a:rPr>
              <a:t>Au revoir</a:t>
            </a:r>
          </a:p>
        </p:txBody>
      </p:sp>
    </p:spTree>
  </p:cSld>
  <p:clrMapOvr>
    <a:masterClrMapping/>
  </p:clrMapOvr>
  <p:transition spd="slow" advTm="30720">
    <p:diamond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Tahoma"/>
        <a:ea typeface="Lucida Sans Unicode"/>
        <a:cs typeface="Lucida Sans Unicode"/>
      </a:majorFont>
      <a:minorFont>
        <a:latin typeface="Tahoma"/>
        <a:ea typeface="Lucida Sans Unicode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itchFamily="3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itchFamily="32" charset="0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83</Words>
  <PresentationFormat>Affichage à l'écran (4:3)</PresentationFormat>
  <Paragraphs>49</Paragraphs>
  <Slides>22</Slides>
  <Notes>22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8" baseType="lpstr">
      <vt:lpstr>Tahoma</vt:lpstr>
      <vt:lpstr>Times New Roman</vt:lpstr>
      <vt:lpstr>Arial</vt:lpstr>
      <vt:lpstr>Comic Sans MS</vt:lpstr>
      <vt:lpstr>CAC Champagne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   </vt:lpstr>
      <vt:lpstr>Diapositive 18</vt:lpstr>
      <vt:lpstr>Diapositive 19</vt:lpstr>
      <vt:lpstr>Diapositive 20</vt:lpstr>
      <vt:lpstr>Diapositive 21</vt:lpstr>
      <vt:lpstr>Diapositive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Brehat</dc:title>
  <dc:creator>Alain</dc:creator>
  <cp:lastModifiedBy>Jean-Louis</cp:lastModifiedBy>
  <cp:revision>33</cp:revision>
  <cp:lastPrinted>1601-01-01T00:00:00Z</cp:lastPrinted>
  <dcterms:created xsi:type="dcterms:W3CDTF">2008-07-11T11:05:44Z</dcterms:created>
  <dcterms:modified xsi:type="dcterms:W3CDTF">2017-08-16T07:22:26Z</dcterms:modified>
</cp:coreProperties>
</file>