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343" r:id="rId3"/>
    <p:sldId id="345" r:id="rId4"/>
    <p:sldId id="346" r:id="rId5"/>
    <p:sldId id="353" r:id="rId6"/>
    <p:sldId id="348" r:id="rId7"/>
    <p:sldId id="349" r:id="rId8"/>
    <p:sldId id="350" r:id="rId9"/>
    <p:sldId id="354" r:id="rId10"/>
    <p:sldId id="352" r:id="rId11"/>
    <p:sldId id="355" r:id="rId12"/>
  </p:sldIdLst>
  <p:sldSz cx="12192000" cy="6858000"/>
  <p:notesSz cx="6858000" cy="9144000"/>
  <p:photoAlbum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uwV8uf86Go2os7Dbbzagg==" hashData="LON02qVF8LAtP70+lC3jZZWyOm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C3CB"/>
    <a:srgbClr val="C921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3" autoAdjust="0"/>
    <p:restoredTop sz="94622" autoAdjust="0"/>
  </p:normalViewPr>
  <p:slideViewPr>
    <p:cSldViewPr snapToGrid="0">
      <p:cViewPr>
        <p:scale>
          <a:sx n="94" d="100"/>
          <a:sy n="94" d="100"/>
        </p:scale>
        <p:origin x="-1080" y="-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DEE9BBE-06DF-4677-A6B6-C284CF3F1E38}" type="datetimeFigureOut">
              <a:rPr lang="es-ES"/>
              <a:pPr>
                <a:defRPr/>
              </a:pPr>
              <a:t>14/11/2016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E1DD4B7B-FC19-4F46-8BCD-ED9072CBA1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06269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A79DFD4-58C5-421F-9251-55A961E86A7F}" type="slidenum">
              <a:rPr lang="es-ES" altLang="es-ES" smtClean="0"/>
              <a:pPr/>
              <a:t>2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altLang="es-ES" smtClean="0"/>
          </a:p>
        </p:txBody>
      </p:sp>
      <p:sp>
        <p:nvSpPr>
          <p:cNvPr id="163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3263590-3DF6-49FE-BCF7-C57697DE4C72}" type="slidenum">
              <a:rPr lang="es-ES" altLang="es-ES" smtClean="0"/>
              <a:pPr/>
              <a:t>6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altLang="es-ES" smtClean="0"/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BE68E450-C90C-40EF-A53D-C66871971C2D}" type="slidenum">
              <a:rPr lang="es-ES" altLang="es-ES" smtClean="0"/>
              <a:pPr/>
              <a:t>7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392113" algn="l"/>
                <a:tab pos="785813" algn="l"/>
                <a:tab pos="1179513" algn="l"/>
                <a:tab pos="1573213" algn="l"/>
                <a:tab pos="1966913" algn="l"/>
                <a:tab pos="2360613" algn="l"/>
                <a:tab pos="2754313" algn="l"/>
                <a:tab pos="3148013" algn="l"/>
                <a:tab pos="3543300" algn="l"/>
                <a:tab pos="3937000" algn="l"/>
                <a:tab pos="4330700" algn="l"/>
                <a:tab pos="4724400" algn="l"/>
                <a:tab pos="5118100" algn="l"/>
                <a:tab pos="5511800" algn="l"/>
                <a:tab pos="5905500" algn="l"/>
                <a:tab pos="6299200" algn="l"/>
                <a:tab pos="6692900" algn="l"/>
                <a:tab pos="7088188" algn="l"/>
                <a:tab pos="7481888" algn="l"/>
                <a:tab pos="7875588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650875" indent="-249238">
              <a:tabLst>
                <a:tab pos="0" algn="l"/>
                <a:tab pos="392113" algn="l"/>
                <a:tab pos="785813" algn="l"/>
                <a:tab pos="1179513" algn="l"/>
                <a:tab pos="1573213" algn="l"/>
                <a:tab pos="1966913" algn="l"/>
                <a:tab pos="2360613" algn="l"/>
                <a:tab pos="2754313" algn="l"/>
                <a:tab pos="3148013" algn="l"/>
                <a:tab pos="3543300" algn="l"/>
                <a:tab pos="3937000" algn="l"/>
                <a:tab pos="4330700" algn="l"/>
                <a:tab pos="4724400" algn="l"/>
                <a:tab pos="5118100" algn="l"/>
                <a:tab pos="5511800" algn="l"/>
                <a:tab pos="5905500" algn="l"/>
                <a:tab pos="6299200" algn="l"/>
                <a:tab pos="6692900" algn="l"/>
                <a:tab pos="7088188" algn="l"/>
                <a:tab pos="7481888" algn="l"/>
                <a:tab pos="7875588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001713" indent="-200025">
              <a:tabLst>
                <a:tab pos="0" algn="l"/>
                <a:tab pos="392113" algn="l"/>
                <a:tab pos="785813" algn="l"/>
                <a:tab pos="1179513" algn="l"/>
                <a:tab pos="1573213" algn="l"/>
                <a:tab pos="1966913" algn="l"/>
                <a:tab pos="2360613" algn="l"/>
                <a:tab pos="2754313" algn="l"/>
                <a:tab pos="3148013" algn="l"/>
                <a:tab pos="3543300" algn="l"/>
                <a:tab pos="3937000" algn="l"/>
                <a:tab pos="4330700" algn="l"/>
                <a:tab pos="4724400" algn="l"/>
                <a:tab pos="5118100" algn="l"/>
                <a:tab pos="5511800" algn="l"/>
                <a:tab pos="5905500" algn="l"/>
                <a:tab pos="6299200" algn="l"/>
                <a:tab pos="6692900" algn="l"/>
                <a:tab pos="7088188" algn="l"/>
                <a:tab pos="7481888" algn="l"/>
                <a:tab pos="7875588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401763" indent="-200025">
              <a:tabLst>
                <a:tab pos="0" algn="l"/>
                <a:tab pos="392113" algn="l"/>
                <a:tab pos="785813" algn="l"/>
                <a:tab pos="1179513" algn="l"/>
                <a:tab pos="1573213" algn="l"/>
                <a:tab pos="1966913" algn="l"/>
                <a:tab pos="2360613" algn="l"/>
                <a:tab pos="2754313" algn="l"/>
                <a:tab pos="3148013" algn="l"/>
                <a:tab pos="3543300" algn="l"/>
                <a:tab pos="3937000" algn="l"/>
                <a:tab pos="4330700" algn="l"/>
                <a:tab pos="4724400" algn="l"/>
                <a:tab pos="5118100" algn="l"/>
                <a:tab pos="5511800" algn="l"/>
                <a:tab pos="5905500" algn="l"/>
                <a:tab pos="6299200" algn="l"/>
                <a:tab pos="6692900" algn="l"/>
                <a:tab pos="7088188" algn="l"/>
                <a:tab pos="7481888" algn="l"/>
                <a:tab pos="7875588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1803400" indent="-200025">
              <a:tabLst>
                <a:tab pos="0" algn="l"/>
                <a:tab pos="392113" algn="l"/>
                <a:tab pos="785813" algn="l"/>
                <a:tab pos="1179513" algn="l"/>
                <a:tab pos="1573213" algn="l"/>
                <a:tab pos="1966913" algn="l"/>
                <a:tab pos="2360613" algn="l"/>
                <a:tab pos="2754313" algn="l"/>
                <a:tab pos="3148013" algn="l"/>
                <a:tab pos="3543300" algn="l"/>
                <a:tab pos="3937000" algn="l"/>
                <a:tab pos="4330700" algn="l"/>
                <a:tab pos="4724400" algn="l"/>
                <a:tab pos="5118100" algn="l"/>
                <a:tab pos="5511800" algn="l"/>
                <a:tab pos="5905500" algn="l"/>
                <a:tab pos="6299200" algn="l"/>
                <a:tab pos="6692900" algn="l"/>
                <a:tab pos="7088188" algn="l"/>
                <a:tab pos="7481888" algn="l"/>
                <a:tab pos="7875588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260600" indent="-200025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3213" algn="l"/>
                <a:tab pos="1966913" algn="l"/>
                <a:tab pos="2360613" algn="l"/>
                <a:tab pos="2754313" algn="l"/>
                <a:tab pos="3148013" algn="l"/>
                <a:tab pos="3543300" algn="l"/>
                <a:tab pos="3937000" algn="l"/>
                <a:tab pos="4330700" algn="l"/>
                <a:tab pos="4724400" algn="l"/>
                <a:tab pos="5118100" algn="l"/>
                <a:tab pos="5511800" algn="l"/>
                <a:tab pos="5905500" algn="l"/>
                <a:tab pos="6299200" algn="l"/>
                <a:tab pos="6692900" algn="l"/>
                <a:tab pos="7088188" algn="l"/>
                <a:tab pos="7481888" algn="l"/>
                <a:tab pos="7875588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717800" indent="-200025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3213" algn="l"/>
                <a:tab pos="1966913" algn="l"/>
                <a:tab pos="2360613" algn="l"/>
                <a:tab pos="2754313" algn="l"/>
                <a:tab pos="3148013" algn="l"/>
                <a:tab pos="3543300" algn="l"/>
                <a:tab pos="3937000" algn="l"/>
                <a:tab pos="4330700" algn="l"/>
                <a:tab pos="4724400" algn="l"/>
                <a:tab pos="5118100" algn="l"/>
                <a:tab pos="5511800" algn="l"/>
                <a:tab pos="5905500" algn="l"/>
                <a:tab pos="6299200" algn="l"/>
                <a:tab pos="6692900" algn="l"/>
                <a:tab pos="7088188" algn="l"/>
                <a:tab pos="7481888" algn="l"/>
                <a:tab pos="7875588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175000" indent="-200025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3213" algn="l"/>
                <a:tab pos="1966913" algn="l"/>
                <a:tab pos="2360613" algn="l"/>
                <a:tab pos="2754313" algn="l"/>
                <a:tab pos="3148013" algn="l"/>
                <a:tab pos="3543300" algn="l"/>
                <a:tab pos="3937000" algn="l"/>
                <a:tab pos="4330700" algn="l"/>
                <a:tab pos="4724400" algn="l"/>
                <a:tab pos="5118100" algn="l"/>
                <a:tab pos="5511800" algn="l"/>
                <a:tab pos="5905500" algn="l"/>
                <a:tab pos="6299200" algn="l"/>
                <a:tab pos="6692900" algn="l"/>
                <a:tab pos="7088188" algn="l"/>
                <a:tab pos="7481888" algn="l"/>
                <a:tab pos="7875588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632200" indent="-200025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3213" algn="l"/>
                <a:tab pos="1966913" algn="l"/>
                <a:tab pos="2360613" algn="l"/>
                <a:tab pos="2754313" algn="l"/>
                <a:tab pos="3148013" algn="l"/>
                <a:tab pos="3543300" algn="l"/>
                <a:tab pos="3937000" algn="l"/>
                <a:tab pos="4330700" algn="l"/>
                <a:tab pos="4724400" algn="l"/>
                <a:tab pos="5118100" algn="l"/>
                <a:tab pos="5511800" algn="l"/>
                <a:tab pos="5905500" algn="l"/>
                <a:tab pos="6299200" algn="l"/>
                <a:tab pos="6692900" algn="l"/>
                <a:tab pos="7088188" algn="l"/>
                <a:tab pos="7481888" algn="l"/>
                <a:tab pos="7875588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/>
            <a:fld id="{D17B97E8-ABEA-4190-AEE5-5858CD9FD68A}" type="slidenum">
              <a:rPr lang="en-GB" altLang="es-ES" smtClean="0">
                <a:solidFill>
                  <a:srgbClr val="000000"/>
                </a:solidFill>
                <a:latin typeface="Times New Roman" pitchFamily="18" charset="0"/>
                <a:ea typeface="MS Gothic" pitchFamily="49" charset="-128"/>
              </a:rPr>
              <a:pPr eaLnBrk="1"/>
              <a:t>10</a:t>
            </a:fld>
            <a:endParaRPr lang="en-GB" altLang="es-ES" smtClean="0">
              <a:solidFill>
                <a:srgbClr val="000000"/>
              </a:solidFill>
              <a:latin typeface="Times New Roman" pitchFamily="18" charset="0"/>
              <a:ea typeface="MS Gothic" pitchFamily="49" charset="-128"/>
            </a:endParaRPr>
          </a:p>
        </p:txBody>
      </p:sp>
      <p:sp>
        <p:nvSpPr>
          <p:cNvPr id="18435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8" tIns="45715" rIns="91428" bIns="45715" anchor="b"/>
          <a:lstStyle>
            <a:lvl1pPr defTabSz="1042988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1042988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1042988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1042988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1042988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/>
            <a:fld id="{3826C8BF-D04A-4034-A8FA-49390648FEF0}" type="slidenum">
              <a:rPr lang="en-GB" altLang="es-ES" sz="1200">
                <a:solidFill>
                  <a:srgbClr val="000000"/>
                </a:solidFill>
                <a:ea typeface="MS Gothic" pitchFamily="49" charset="-128"/>
              </a:rPr>
              <a:pPr algn="r" eaLnBrk="1" hangingPunct="1"/>
              <a:t>10</a:t>
            </a:fld>
            <a:endParaRPr lang="en-GB" altLang="es-ES" sz="1200">
              <a:solidFill>
                <a:srgbClr val="000000"/>
              </a:solidFill>
              <a:ea typeface="MS Gothic" pitchFamily="49" charset="-128"/>
            </a:endParaRPr>
          </a:p>
        </p:txBody>
      </p:sp>
      <p:sp>
        <p:nvSpPr>
          <p:cNvPr id="18436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0163" cy="342741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80155" tIns="40078" rIns="80155" bIns="40078" anchor="ctr"/>
          <a:lstStyle>
            <a:lvl1pPr defTabSz="1042988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1042988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1042988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1042988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1042988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endParaRPr lang="es-ES" altLang="es-ES">
              <a:solidFill>
                <a:srgbClr val="000000"/>
              </a:solidFill>
              <a:ea typeface="MS Gothic" pitchFamily="49" charset="-128"/>
            </a:endParaRPr>
          </a:p>
        </p:txBody>
      </p:sp>
      <p:sp>
        <p:nvSpPr>
          <p:cNvPr id="18437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5" rIns="91428" bIns="45715" numCol="1" anchor="ctr" anchorCtr="0" compatLnSpc="1">
            <a:prstTxWarp prst="textNoShape">
              <a:avLst/>
            </a:prstTxWarp>
          </a:bodyPr>
          <a:lstStyle/>
          <a:p>
            <a:pPr defTabSz="800100">
              <a:spcBef>
                <a:spcPct val="0"/>
              </a:spcBef>
            </a:pPr>
            <a:endParaRPr lang="es-ES" alt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869B1-ACCD-42D1-942C-8949DA4149AA}" type="datetimeFigureOut">
              <a:rPr lang="es-ES"/>
              <a:pPr>
                <a:defRPr/>
              </a:pPr>
              <a:t>14/11/2016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4BB21-610B-43D2-8A8B-AE4FEE96F33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01334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B0B38-4F7D-4490-ACC8-DE14FFEED616}" type="datetimeFigureOut">
              <a:rPr lang="es-ES"/>
              <a:pPr>
                <a:defRPr/>
              </a:pPr>
              <a:t>14/11/2016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B8E58-23AB-40B7-AE03-2AF2C99C5F9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42272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3CBC4-D5C2-4E78-9138-2B7D49CAF284}" type="datetimeFigureOut">
              <a:rPr lang="es-ES"/>
              <a:pPr>
                <a:defRPr/>
              </a:pPr>
              <a:t>14/11/2016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633691-62F4-4681-B8CE-07B37E76C8C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95576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8BE6C-BCA7-4617-BF69-151EDD6923B8}" type="datetimeFigureOut">
              <a:rPr lang="es-ES"/>
              <a:pPr>
                <a:defRPr/>
              </a:pPr>
              <a:t>14/11/2016</a:t>
            </a:fld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8DBCF-A39A-4544-970D-C4B86BFD0B4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9030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F8C15-3205-4096-A551-F76A0C5C118B}" type="datetimeFigureOut">
              <a:rPr lang="es-ES"/>
              <a:pPr>
                <a:defRPr/>
              </a:pPr>
              <a:t>14/11/2016</a:t>
            </a:fld>
            <a:endParaRPr lang="es-ES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7E7154-8CF4-49B0-B4A1-9A38ADC4C7B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05485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D5CCD-F999-4474-B428-55469D3A3753}" type="datetimeFigureOut">
              <a:rPr lang="es-ES"/>
              <a:pPr>
                <a:defRPr/>
              </a:pPr>
              <a:t>14/11/2016</a:t>
            </a:fld>
            <a:endParaRPr lang="es-ES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FE8D5-FBD0-4450-9BC6-DDEEB494690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15295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8052BE-5445-4F97-A2ED-4002E4AE75F0}" type="datetimeFigureOut">
              <a:rPr lang="es-ES"/>
              <a:pPr>
                <a:defRPr/>
              </a:pPr>
              <a:t>14/11/2016</a:t>
            </a:fld>
            <a:endParaRPr lang="es-ES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3B79-7DFE-4777-B810-C6F12FDE192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51484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C43FA-E7EC-465D-9BE2-129FDF7AD121}" type="datetimeFigureOut">
              <a:rPr lang="es-ES"/>
              <a:pPr>
                <a:defRPr/>
              </a:pPr>
              <a:t>14/11/2016</a:t>
            </a:fld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71CA9D-043F-475F-BA94-4DD622CED10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97676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B8F29-3DDD-40DD-85BA-B0B8564A2E42}" type="datetimeFigureOut">
              <a:rPr lang="es-ES"/>
              <a:pPr>
                <a:defRPr/>
              </a:pPr>
              <a:t>14/11/2016</a:t>
            </a:fld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9E40D-121F-4398-A256-44906600160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75273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37970-4455-4E61-A923-55F581D79944}" type="datetimeFigureOut">
              <a:rPr lang="es-ES"/>
              <a:pPr>
                <a:defRPr/>
              </a:pPr>
              <a:t>14/11/2016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BEE8E-D9FE-470C-B250-82FF1D59854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36695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2ED9A-0725-4FF6-92DA-B107872E79E6}" type="datetimeFigureOut">
              <a:rPr lang="es-ES"/>
              <a:pPr>
                <a:defRPr/>
              </a:pPr>
              <a:t>14/11/2016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5DDB2-ABF6-4AA8-AC5F-3C8AE2C5442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677142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defTabSz="914400" eaLnBrk="0"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80F6F9FD-6269-473A-8B15-05DC08A978A3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768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Editar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FE6FA3F-DAD4-41D4-8571-EEF1148EFCE5}" type="datetimeFigureOut">
              <a:rPr lang="es-ES"/>
              <a:pPr>
                <a:defRPr/>
              </a:pPr>
              <a:t>14/11/2016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3FE788E-B347-4F8C-AD96-3BDF7A42FB7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08013" y="273050"/>
            <a:ext cx="10968037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" smtClean="0"/>
              <a:t>Pulse para editar el formato del texto de título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8013" y="1604963"/>
            <a:ext cx="10968037" cy="452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" smtClean="0"/>
              <a:t>Pulse para editar los formatos del texto del esquema</a:t>
            </a:r>
          </a:p>
          <a:p>
            <a:pPr lvl="1"/>
            <a:r>
              <a:rPr lang="en-GB" altLang="es-ES" smtClean="0"/>
              <a:t>Segundo nivel del esquema</a:t>
            </a:r>
          </a:p>
          <a:p>
            <a:pPr lvl="2"/>
            <a:r>
              <a:rPr lang="en-GB" altLang="es-ES" smtClean="0"/>
              <a:t>Tercer nivel del esquema</a:t>
            </a:r>
          </a:p>
          <a:p>
            <a:pPr lvl="3"/>
            <a:r>
              <a:rPr lang="en-GB" altLang="es-ES" smtClean="0"/>
              <a:t>Cuarto nivel del esquema</a:t>
            </a:r>
          </a:p>
          <a:p>
            <a:pPr lvl="4"/>
            <a:r>
              <a:rPr lang="en-GB" altLang="es-ES" smtClean="0"/>
              <a:t>Quinto nivel del esquema</a:t>
            </a:r>
          </a:p>
          <a:p>
            <a:pPr lvl="4"/>
            <a:r>
              <a:rPr lang="en-GB" altLang="es-ES" smtClean="0"/>
              <a:t>Sexto nivel del esquema</a:t>
            </a:r>
          </a:p>
          <a:p>
            <a:pPr lvl="4"/>
            <a:r>
              <a:rPr lang="en-GB" altLang="es-ES" smtClean="0"/>
              <a:t>Séptimo nivel del esquema</a:t>
            </a:r>
          </a:p>
          <a:p>
            <a:pPr lvl="4"/>
            <a:r>
              <a:rPr lang="en-GB" altLang="es-ES" smtClean="0"/>
              <a:t>Octavo nivel del esquema</a:t>
            </a:r>
          </a:p>
          <a:p>
            <a:pPr lvl="4"/>
            <a:r>
              <a:rPr lang="en-GB" altLang="es-ES" smtClean="0"/>
              <a:t>Noveno nivel del esquema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08013" y="6246813"/>
            <a:ext cx="2836862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defTabSz="449263" eaLnBrk="1">
              <a:lnSpc>
                <a:spcPct val="95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4170363" y="6246813"/>
            <a:ext cx="38608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defTabSz="449263" eaLnBrk="1">
              <a:lnSpc>
                <a:spcPct val="95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8742363" y="6246813"/>
            <a:ext cx="2835275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defTabSz="449263" eaLnBrk="1">
              <a:lnSpc>
                <a:spcPct val="95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32EBB328-4F63-46A4-9575-7D81B6B26377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5pPr>
      <a:lvl6pPr marL="4572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6pPr>
      <a:lvl7pPr marL="9144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7pPr>
      <a:lvl8pPr marL="1371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8pPr>
      <a:lvl9pPr marL="18288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9pPr>
    </p:titleStyle>
    <p:bodyStyle>
      <a:lvl1pPr marL="430213" indent="-323850" algn="l" defTabSz="449263" rtl="0" eaLnBrk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45000"/>
        <a:buFont typeface="Wingdings" pitchFamily="2" charset="2"/>
        <a:buChar char="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862013" indent="-285750" algn="l" defTabSz="449263" rtl="0" eaLnBrk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75000"/>
        <a:buFont typeface="Symbol" pitchFamily="18" charset="2"/>
        <a:buChar char=""/>
        <a:defRPr sz="2800">
          <a:solidFill>
            <a:srgbClr val="000000"/>
          </a:solidFill>
          <a:latin typeface="+mn-lt"/>
          <a:ea typeface="+mn-ea"/>
        </a:defRPr>
      </a:lvl2pPr>
      <a:lvl3pPr marL="1293813" indent="-215900" algn="l" defTabSz="449263" rtl="0" eaLnBrk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45000"/>
        <a:buFont typeface="Wingdings" pitchFamily="2" charset="2"/>
        <a:buChar char=""/>
        <a:defRPr sz="2400">
          <a:solidFill>
            <a:srgbClr val="000000"/>
          </a:solidFill>
          <a:latin typeface="+mn-lt"/>
          <a:ea typeface="+mn-ea"/>
        </a:defRPr>
      </a:lvl3pPr>
      <a:lvl4pPr marL="1725613" indent="-214313" algn="l" defTabSz="449263" rtl="0" eaLnBrk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75000"/>
        <a:buFont typeface="Symbol" pitchFamily="18" charset="2"/>
        <a:buChar char=""/>
        <a:defRPr sz="2000">
          <a:solidFill>
            <a:srgbClr val="000000"/>
          </a:solidFill>
          <a:latin typeface="+mn-lt"/>
          <a:ea typeface="+mn-ea"/>
        </a:defRPr>
      </a:lvl4pPr>
      <a:lvl5pPr marL="2157413" indent="-215900" algn="l" defTabSz="449263" rtl="0" eaLnBrk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  <a:ea typeface="+mn-ea"/>
        </a:defRPr>
      </a:lvl5pPr>
      <a:lvl6pPr marL="2614613" indent="-2159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  <a:ea typeface="+mn-ea"/>
        </a:defRPr>
      </a:lvl6pPr>
      <a:lvl7pPr marL="3071813" indent="-2159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  <a:ea typeface="+mn-ea"/>
        </a:defRPr>
      </a:lvl7pPr>
      <a:lvl8pPr marL="3529013" indent="-2159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  <a:ea typeface="+mn-ea"/>
        </a:defRPr>
      </a:lvl8pPr>
      <a:lvl9pPr marL="3986213" indent="-2159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12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12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13" Type="http://schemas.openxmlformats.org/officeDocument/2006/relationships/image" Target="../media/image44.jpg"/><Relationship Id="rId18" Type="http://schemas.openxmlformats.org/officeDocument/2006/relationships/image" Target="../media/image49.jpeg"/><Relationship Id="rId3" Type="http://schemas.openxmlformats.org/officeDocument/2006/relationships/image" Target="../media/image34.jpeg"/><Relationship Id="rId7" Type="http://schemas.openxmlformats.org/officeDocument/2006/relationships/image" Target="../media/image38.jpg"/><Relationship Id="rId12" Type="http://schemas.openxmlformats.org/officeDocument/2006/relationships/image" Target="../media/image43.jpg"/><Relationship Id="rId17" Type="http://schemas.openxmlformats.org/officeDocument/2006/relationships/image" Target="../media/image48.jpeg"/><Relationship Id="rId2" Type="http://schemas.openxmlformats.org/officeDocument/2006/relationships/image" Target="../media/image33.jpeg"/><Relationship Id="rId16" Type="http://schemas.openxmlformats.org/officeDocument/2006/relationships/image" Target="../media/image47.jpeg"/><Relationship Id="rId20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g"/><Relationship Id="rId11" Type="http://schemas.openxmlformats.org/officeDocument/2006/relationships/image" Target="../media/image42.jpg"/><Relationship Id="rId5" Type="http://schemas.openxmlformats.org/officeDocument/2006/relationships/image" Target="../media/image36.jpg"/><Relationship Id="rId15" Type="http://schemas.openxmlformats.org/officeDocument/2006/relationships/image" Target="../media/image46.jpeg"/><Relationship Id="rId10" Type="http://schemas.openxmlformats.org/officeDocument/2006/relationships/image" Target="../media/image41.jpg"/><Relationship Id="rId19" Type="http://schemas.openxmlformats.org/officeDocument/2006/relationships/image" Target="../media/image50.jpeg"/><Relationship Id="rId4" Type="http://schemas.openxmlformats.org/officeDocument/2006/relationships/image" Target="../media/image35.jpeg"/><Relationship Id="rId9" Type="http://schemas.openxmlformats.org/officeDocument/2006/relationships/image" Target="../media/image40.jpg"/><Relationship Id="rId14" Type="http://schemas.openxmlformats.org/officeDocument/2006/relationships/image" Target="../media/image4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13" Type="http://schemas.openxmlformats.org/officeDocument/2006/relationships/image" Target="../media/image62.jpe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12" Type="http://schemas.openxmlformats.org/officeDocument/2006/relationships/image" Target="../media/image6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11" Type="http://schemas.openxmlformats.org/officeDocument/2006/relationships/image" Target="../media/image60.jpeg"/><Relationship Id="rId5" Type="http://schemas.openxmlformats.org/officeDocument/2006/relationships/image" Target="../media/image54.jpeg"/><Relationship Id="rId10" Type="http://schemas.openxmlformats.org/officeDocument/2006/relationships/image" Target="../media/image59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Relationship Id="rId14" Type="http://schemas.openxmlformats.org/officeDocument/2006/relationships/image" Target="../media/image6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13" Type="http://schemas.openxmlformats.org/officeDocument/2006/relationships/image" Target="../media/image74.jpeg"/><Relationship Id="rId3" Type="http://schemas.openxmlformats.org/officeDocument/2006/relationships/image" Target="../media/image64.jpeg"/><Relationship Id="rId7" Type="http://schemas.openxmlformats.org/officeDocument/2006/relationships/image" Target="../media/image68.jpeg"/><Relationship Id="rId12" Type="http://schemas.openxmlformats.org/officeDocument/2006/relationships/image" Target="../media/image7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11" Type="http://schemas.openxmlformats.org/officeDocument/2006/relationships/image" Target="../media/image72.jpeg"/><Relationship Id="rId5" Type="http://schemas.openxmlformats.org/officeDocument/2006/relationships/image" Target="../media/image66.jpeg"/><Relationship Id="rId10" Type="http://schemas.openxmlformats.org/officeDocument/2006/relationships/image" Target="../media/image71.jpeg"/><Relationship Id="rId4" Type="http://schemas.openxmlformats.org/officeDocument/2006/relationships/image" Target="../media/image65.jpeg"/><Relationship Id="rId9" Type="http://schemas.openxmlformats.org/officeDocument/2006/relationships/image" Target="../media/image70.jpeg"/><Relationship Id="rId14" Type="http://schemas.openxmlformats.org/officeDocument/2006/relationships/image" Target="../media/image7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79.jpeg"/><Relationship Id="rId11" Type="http://schemas.openxmlformats.org/officeDocument/2006/relationships/image" Target="../media/image84.jpeg"/><Relationship Id="rId5" Type="http://schemas.openxmlformats.org/officeDocument/2006/relationships/image" Target="../media/image78.jpeg"/><Relationship Id="rId10" Type="http://schemas.openxmlformats.org/officeDocument/2006/relationships/image" Target="../media/image83.jpeg"/><Relationship Id="rId4" Type="http://schemas.openxmlformats.org/officeDocument/2006/relationships/image" Target="../media/image77.jpeg"/><Relationship Id="rId9" Type="http://schemas.openxmlformats.org/officeDocument/2006/relationships/image" Target="../media/image8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jpeg"/><Relationship Id="rId3" Type="http://schemas.openxmlformats.org/officeDocument/2006/relationships/image" Target="../media/image86.jpeg"/><Relationship Id="rId7" Type="http://schemas.openxmlformats.org/officeDocument/2006/relationships/image" Target="../media/image90.jpeg"/><Relationship Id="rId12" Type="http://schemas.openxmlformats.org/officeDocument/2006/relationships/image" Target="../media/image95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jpeg"/><Relationship Id="rId11" Type="http://schemas.openxmlformats.org/officeDocument/2006/relationships/image" Target="../media/image94.jpeg"/><Relationship Id="rId5" Type="http://schemas.openxmlformats.org/officeDocument/2006/relationships/image" Target="../media/image88.jpeg"/><Relationship Id="rId10" Type="http://schemas.openxmlformats.org/officeDocument/2006/relationships/image" Target="../media/image93.jpeg"/><Relationship Id="rId4" Type="http://schemas.openxmlformats.org/officeDocument/2006/relationships/image" Target="../media/image87.jpeg"/><Relationship Id="rId9" Type="http://schemas.openxmlformats.org/officeDocument/2006/relationships/image" Target="../media/image9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lesfrases.com/" TargetMode="External"/><Relationship Id="rId3" Type="http://schemas.openxmlformats.org/officeDocument/2006/relationships/hyperlink" Target="http://www.milespowerpoints.com/" TargetMode="External"/><Relationship Id="rId7" Type="http://schemas.openxmlformats.org/officeDocument/2006/relationships/hyperlink" Target="http://www.frasesfrases.e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7.jpeg"/><Relationship Id="rId5" Type="http://schemas.openxmlformats.org/officeDocument/2006/relationships/hyperlink" Target="http://milespowerpoints.ourtoolbar.com/" TargetMode="External"/><Relationship Id="rId10" Type="http://schemas.openxmlformats.org/officeDocument/2006/relationships/hyperlink" Target="http://www.milespostales.com/" TargetMode="External"/><Relationship Id="rId4" Type="http://schemas.openxmlformats.org/officeDocument/2006/relationships/image" Target="../media/image96.png"/><Relationship Id="rId9" Type="http://schemas.openxmlformats.org/officeDocument/2006/relationships/hyperlink" Target="http://www.milesvide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6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104438" y="-1050925"/>
            <a:ext cx="22296438" cy="790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3 Forma jesus"/>
          <p:cNvSpPr/>
          <p:nvPr/>
        </p:nvSpPr>
        <p:spPr>
          <a:xfrm flipH="1">
            <a:off x="4006851" y="104776"/>
            <a:ext cx="4076700" cy="67802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13364"/>
              <a:gd name="connsiteY0" fmla="*/ 10000 h 10000"/>
              <a:gd name="connsiteX1" fmla="*/ 2000 w 13364"/>
              <a:gd name="connsiteY1" fmla="*/ 0 h 10000"/>
              <a:gd name="connsiteX2" fmla="*/ 13364 w 13364"/>
              <a:gd name="connsiteY2" fmla="*/ 0 h 10000"/>
              <a:gd name="connsiteX3" fmla="*/ 8000 w 13364"/>
              <a:gd name="connsiteY3" fmla="*/ 10000 h 10000"/>
              <a:gd name="connsiteX4" fmla="*/ 0 w 13364"/>
              <a:gd name="connsiteY4" fmla="*/ 10000 h 10000"/>
              <a:gd name="connsiteX0" fmla="*/ 0 w 13364"/>
              <a:gd name="connsiteY0" fmla="*/ 10000 h 10000"/>
              <a:gd name="connsiteX1" fmla="*/ 12885 w 13364"/>
              <a:gd name="connsiteY1" fmla="*/ 0 h 10000"/>
              <a:gd name="connsiteX2" fmla="*/ 13364 w 13364"/>
              <a:gd name="connsiteY2" fmla="*/ 0 h 10000"/>
              <a:gd name="connsiteX3" fmla="*/ 8000 w 13364"/>
              <a:gd name="connsiteY3" fmla="*/ 10000 h 10000"/>
              <a:gd name="connsiteX4" fmla="*/ 0 w 13364"/>
              <a:gd name="connsiteY4" fmla="*/ 10000 h 10000"/>
              <a:gd name="connsiteX0" fmla="*/ 0 w 20672"/>
              <a:gd name="connsiteY0" fmla="*/ 11781 h 11781"/>
              <a:gd name="connsiteX1" fmla="*/ 20193 w 20672"/>
              <a:gd name="connsiteY1" fmla="*/ 0 h 11781"/>
              <a:gd name="connsiteX2" fmla="*/ 20672 w 20672"/>
              <a:gd name="connsiteY2" fmla="*/ 0 h 11781"/>
              <a:gd name="connsiteX3" fmla="*/ 15308 w 20672"/>
              <a:gd name="connsiteY3" fmla="*/ 10000 h 11781"/>
              <a:gd name="connsiteX4" fmla="*/ 0 w 20672"/>
              <a:gd name="connsiteY4" fmla="*/ 11781 h 11781"/>
              <a:gd name="connsiteX0" fmla="*/ 0 w 20672"/>
              <a:gd name="connsiteY0" fmla="*/ 11781 h 12114"/>
              <a:gd name="connsiteX1" fmla="*/ 20193 w 20672"/>
              <a:gd name="connsiteY1" fmla="*/ 0 h 12114"/>
              <a:gd name="connsiteX2" fmla="*/ 20672 w 20672"/>
              <a:gd name="connsiteY2" fmla="*/ 0 h 12114"/>
              <a:gd name="connsiteX3" fmla="*/ 8462 w 20672"/>
              <a:gd name="connsiteY3" fmla="*/ 12114 h 12114"/>
              <a:gd name="connsiteX4" fmla="*/ 0 w 20672"/>
              <a:gd name="connsiteY4" fmla="*/ 11781 h 12114"/>
              <a:gd name="connsiteX0" fmla="*/ 0 w 20672"/>
              <a:gd name="connsiteY0" fmla="*/ 11781 h 12114"/>
              <a:gd name="connsiteX1" fmla="*/ 20193 w 20672"/>
              <a:gd name="connsiteY1" fmla="*/ 0 h 12114"/>
              <a:gd name="connsiteX2" fmla="*/ 20672 w 20672"/>
              <a:gd name="connsiteY2" fmla="*/ 0 h 12114"/>
              <a:gd name="connsiteX3" fmla="*/ 8462 w 20672"/>
              <a:gd name="connsiteY3" fmla="*/ 12114 h 12114"/>
              <a:gd name="connsiteX4" fmla="*/ 0 w 20672"/>
              <a:gd name="connsiteY4" fmla="*/ 11781 h 12114"/>
              <a:gd name="connsiteX0" fmla="*/ 90 w 20762"/>
              <a:gd name="connsiteY0" fmla="*/ 11781 h 12114"/>
              <a:gd name="connsiteX1" fmla="*/ 20283 w 20762"/>
              <a:gd name="connsiteY1" fmla="*/ 0 h 12114"/>
              <a:gd name="connsiteX2" fmla="*/ 20762 w 20762"/>
              <a:gd name="connsiteY2" fmla="*/ 0 h 12114"/>
              <a:gd name="connsiteX3" fmla="*/ 8552 w 20762"/>
              <a:gd name="connsiteY3" fmla="*/ 12114 h 12114"/>
              <a:gd name="connsiteX4" fmla="*/ 90 w 20762"/>
              <a:gd name="connsiteY4" fmla="*/ 11781 h 12114"/>
              <a:gd name="connsiteX0" fmla="*/ 347 w 21019"/>
              <a:gd name="connsiteY0" fmla="*/ 11781 h 12114"/>
              <a:gd name="connsiteX1" fmla="*/ 20540 w 21019"/>
              <a:gd name="connsiteY1" fmla="*/ 0 h 12114"/>
              <a:gd name="connsiteX2" fmla="*/ 21019 w 21019"/>
              <a:gd name="connsiteY2" fmla="*/ 0 h 12114"/>
              <a:gd name="connsiteX3" fmla="*/ 8809 w 21019"/>
              <a:gd name="connsiteY3" fmla="*/ 12114 h 12114"/>
              <a:gd name="connsiteX4" fmla="*/ 347 w 21019"/>
              <a:gd name="connsiteY4" fmla="*/ 11781 h 12114"/>
              <a:gd name="connsiteX0" fmla="*/ 347 w 21019"/>
              <a:gd name="connsiteY0" fmla="*/ 11781 h 11957"/>
              <a:gd name="connsiteX1" fmla="*/ 20540 w 21019"/>
              <a:gd name="connsiteY1" fmla="*/ 0 h 11957"/>
              <a:gd name="connsiteX2" fmla="*/ 21019 w 21019"/>
              <a:gd name="connsiteY2" fmla="*/ 0 h 11957"/>
              <a:gd name="connsiteX3" fmla="*/ 9038 w 21019"/>
              <a:gd name="connsiteY3" fmla="*/ 11908 h 11957"/>
              <a:gd name="connsiteX4" fmla="*/ 347 w 21019"/>
              <a:gd name="connsiteY4" fmla="*/ 11781 h 11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19" h="11957">
                <a:moveTo>
                  <a:pt x="347" y="11781"/>
                </a:moveTo>
                <a:cubicBezTo>
                  <a:pt x="0" y="11957"/>
                  <a:pt x="13809" y="3927"/>
                  <a:pt x="20540" y="0"/>
                </a:cubicBezTo>
                <a:lnTo>
                  <a:pt x="21019" y="0"/>
                </a:lnTo>
                <a:lnTo>
                  <a:pt x="9038" y="11908"/>
                </a:lnTo>
                <a:cubicBezTo>
                  <a:pt x="6217" y="11797"/>
                  <a:pt x="257" y="11887"/>
                  <a:pt x="347" y="11781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33000"/>
            </a:schemeClr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3979334" y="188914"/>
            <a:ext cx="4034367" cy="6696075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13364"/>
              <a:gd name="connsiteY0" fmla="*/ 10000 h 10000"/>
              <a:gd name="connsiteX1" fmla="*/ 2000 w 13364"/>
              <a:gd name="connsiteY1" fmla="*/ 0 h 10000"/>
              <a:gd name="connsiteX2" fmla="*/ 13364 w 13364"/>
              <a:gd name="connsiteY2" fmla="*/ 0 h 10000"/>
              <a:gd name="connsiteX3" fmla="*/ 8000 w 13364"/>
              <a:gd name="connsiteY3" fmla="*/ 10000 h 10000"/>
              <a:gd name="connsiteX4" fmla="*/ 0 w 13364"/>
              <a:gd name="connsiteY4" fmla="*/ 10000 h 10000"/>
              <a:gd name="connsiteX0" fmla="*/ 0 w 13364"/>
              <a:gd name="connsiteY0" fmla="*/ 10000 h 10000"/>
              <a:gd name="connsiteX1" fmla="*/ 12885 w 13364"/>
              <a:gd name="connsiteY1" fmla="*/ 0 h 10000"/>
              <a:gd name="connsiteX2" fmla="*/ 13364 w 13364"/>
              <a:gd name="connsiteY2" fmla="*/ 0 h 10000"/>
              <a:gd name="connsiteX3" fmla="*/ 8000 w 13364"/>
              <a:gd name="connsiteY3" fmla="*/ 10000 h 10000"/>
              <a:gd name="connsiteX4" fmla="*/ 0 w 13364"/>
              <a:gd name="connsiteY4" fmla="*/ 10000 h 10000"/>
              <a:gd name="connsiteX0" fmla="*/ 0 w 20672"/>
              <a:gd name="connsiteY0" fmla="*/ 11781 h 11781"/>
              <a:gd name="connsiteX1" fmla="*/ 20193 w 20672"/>
              <a:gd name="connsiteY1" fmla="*/ 0 h 11781"/>
              <a:gd name="connsiteX2" fmla="*/ 20672 w 20672"/>
              <a:gd name="connsiteY2" fmla="*/ 0 h 11781"/>
              <a:gd name="connsiteX3" fmla="*/ 15308 w 20672"/>
              <a:gd name="connsiteY3" fmla="*/ 10000 h 11781"/>
              <a:gd name="connsiteX4" fmla="*/ 0 w 20672"/>
              <a:gd name="connsiteY4" fmla="*/ 11781 h 11781"/>
              <a:gd name="connsiteX0" fmla="*/ 0 w 20672"/>
              <a:gd name="connsiteY0" fmla="*/ 11781 h 12114"/>
              <a:gd name="connsiteX1" fmla="*/ 20193 w 20672"/>
              <a:gd name="connsiteY1" fmla="*/ 0 h 12114"/>
              <a:gd name="connsiteX2" fmla="*/ 20672 w 20672"/>
              <a:gd name="connsiteY2" fmla="*/ 0 h 12114"/>
              <a:gd name="connsiteX3" fmla="*/ 8462 w 20672"/>
              <a:gd name="connsiteY3" fmla="*/ 12114 h 12114"/>
              <a:gd name="connsiteX4" fmla="*/ 0 w 20672"/>
              <a:gd name="connsiteY4" fmla="*/ 11781 h 12114"/>
              <a:gd name="connsiteX0" fmla="*/ 0 w 20672"/>
              <a:gd name="connsiteY0" fmla="*/ 11781 h 12114"/>
              <a:gd name="connsiteX1" fmla="*/ 20193 w 20672"/>
              <a:gd name="connsiteY1" fmla="*/ 0 h 12114"/>
              <a:gd name="connsiteX2" fmla="*/ 20672 w 20672"/>
              <a:gd name="connsiteY2" fmla="*/ 0 h 12114"/>
              <a:gd name="connsiteX3" fmla="*/ 8462 w 20672"/>
              <a:gd name="connsiteY3" fmla="*/ 12114 h 12114"/>
              <a:gd name="connsiteX4" fmla="*/ 0 w 20672"/>
              <a:gd name="connsiteY4" fmla="*/ 11781 h 12114"/>
              <a:gd name="connsiteX0" fmla="*/ 90 w 20762"/>
              <a:gd name="connsiteY0" fmla="*/ 11781 h 12114"/>
              <a:gd name="connsiteX1" fmla="*/ 20283 w 20762"/>
              <a:gd name="connsiteY1" fmla="*/ 0 h 12114"/>
              <a:gd name="connsiteX2" fmla="*/ 20762 w 20762"/>
              <a:gd name="connsiteY2" fmla="*/ 0 h 12114"/>
              <a:gd name="connsiteX3" fmla="*/ 8552 w 20762"/>
              <a:gd name="connsiteY3" fmla="*/ 12114 h 12114"/>
              <a:gd name="connsiteX4" fmla="*/ 90 w 20762"/>
              <a:gd name="connsiteY4" fmla="*/ 11781 h 12114"/>
              <a:gd name="connsiteX0" fmla="*/ 347 w 21019"/>
              <a:gd name="connsiteY0" fmla="*/ 11781 h 12114"/>
              <a:gd name="connsiteX1" fmla="*/ 20540 w 21019"/>
              <a:gd name="connsiteY1" fmla="*/ 0 h 12114"/>
              <a:gd name="connsiteX2" fmla="*/ 21019 w 21019"/>
              <a:gd name="connsiteY2" fmla="*/ 0 h 12114"/>
              <a:gd name="connsiteX3" fmla="*/ 8809 w 21019"/>
              <a:gd name="connsiteY3" fmla="*/ 12114 h 12114"/>
              <a:gd name="connsiteX4" fmla="*/ 347 w 21019"/>
              <a:gd name="connsiteY4" fmla="*/ 11781 h 12114"/>
              <a:gd name="connsiteX0" fmla="*/ 347 w 21019"/>
              <a:gd name="connsiteY0" fmla="*/ 11781 h 11957"/>
              <a:gd name="connsiteX1" fmla="*/ 20540 w 21019"/>
              <a:gd name="connsiteY1" fmla="*/ 0 h 11957"/>
              <a:gd name="connsiteX2" fmla="*/ 21019 w 21019"/>
              <a:gd name="connsiteY2" fmla="*/ 0 h 11957"/>
              <a:gd name="connsiteX3" fmla="*/ 9038 w 21019"/>
              <a:gd name="connsiteY3" fmla="*/ 11908 h 11957"/>
              <a:gd name="connsiteX4" fmla="*/ 347 w 21019"/>
              <a:gd name="connsiteY4" fmla="*/ 11781 h 11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19" h="11957">
                <a:moveTo>
                  <a:pt x="347" y="11781"/>
                </a:moveTo>
                <a:cubicBezTo>
                  <a:pt x="0" y="11957"/>
                  <a:pt x="13809" y="3927"/>
                  <a:pt x="20540" y="0"/>
                </a:cubicBezTo>
                <a:lnTo>
                  <a:pt x="21019" y="0"/>
                </a:lnTo>
                <a:lnTo>
                  <a:pt x="9038" y="11908"/>
                </a:lnTo>
                <a:cubicBezTo>
                  <a:pt x="6217" y="11797"/>
                  <a:pt x="257" y="11887"/>
                  <a:pt x="347" y="11781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33000"/>
            </a:schemeClr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5 mota libre"/>
          <p:cNvSpPr/>
          <p:nvPr/>
        </p:nvSpPr>
        <p:spPr>
          <a:xfrm>
            <a:off x="1488018" y="88900"/>
            <a:ext cx="10492316" cy="676910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13364"/>
              <a:gd name="connsiteY0" fmla="*/ 10000 h 10000"/>
              <a:gd name="connsiteX1" fmla="*/ 2000 w 13364"/>
              <a:gd name="connsiteY1" fmla="*/ 0 h 10000"/>
              <a:gd name="connsiteX2" fmla="*/ 13364 w 13364"/>
              <a:gd name="connsiteY2" fmla="*/ 0 h 10000"/>
              <a:gd name="connsiteX3" fmla="*/ 8000 w 13364"/>
              <a:gd name="connsiteY3" fmla="*/ 10000 h 10000"/>
              <a:gd name="connsiteX4" fmla="*/ 0 w 13364"/>
              <a:gd name="connsiteY4" fmla="*/ 10000 h 10000"/>
              <a:gd name="connsiteX0" fmla="*/ 0 w 13364"/>
              <a:gd name="connsiteY0" fmla="*/ 10000 h 10000"/>
              <a:gd name="connsiteX1" fmla="*/ 12885 w 13364"/>
              <a:gd name="connsiteY1" fmla="*/ 0 h 10000"/>
              <a:gd name="connsiteX2" fmla="*/ 13364 w 13364"/>
              <a:gd name="connsiteY2" fmla="*/ 0 h 10000"/>
              <a:gd name="connsiteX3" fmla="*/ 8000 w 13364"/>
              <a:gd name="connsiteY3" fmla="*/ 10000 h 10000"/>
              <a:gd name="connsiteX4" fmla="*/ 0 w 13364"/>
              <a:gd name="connsiteY4" fmla="*/ 10000 h 10000"/>
              <a:gd name="connsiteX0" fmla="*/ 0 w 20672"/>
              <a:gd name="connsiteY0" fmla="*/ 11781 h 11781"/>
              <a:gd name="connsiteX1" fmla="*/ 20193 w 20672"/>
              <a:gd name="connsiteY1" fmla="*/ 0 h 11781"/>
              <a:gd name="connsiteX2" fmla="*/ 20672 w 20672"/>
              <a:gd name="connsiteY2" fmla="*/ 0 h 11781"/>
              <a:gd name="connsiteX3" fmla="*/ 15308 w 20672"/>
              <a:gd name="connsiteY3" fmla="*/ 10000 h 11781"/>
              <a:gd name="connsiteX4" fmla="*/ 0 w 20672"/>
              <a:gd name="connsiteY4" fmla="*/ 11781 h 11781"/>
              <a:gd name="connsiteX0" fmla="*/ 0 w 20672"/>
              <a:gd name="connsiteY0" fmla="*/ 11781 h 12114"/>
              <a:gd name="connsiteX1" fmla="*/ 20193 w 20672"/>
              <a:gd name="connsiteY1" fmla="*/ 0 h 12114"/>
              <a:gd name="connsiteX2" fmla="*/ 20672 w 20672"/>
              <a:gd name="connsiteY2" fmla="*/ 0 h 12114"/>
              <a:gd name="connsiteX3" fmla="*/ 8462 w 20672"/>
              <a:gd name="connsiteY3" fmla="*/ 12114 h 12114"/>
              <a:gd name="connsiteX4" fmla="*/ 0 w 20672"/>
              <a:gd name="connsiteY4" fmla="*/ 11781 h 12114"/>
              <a:gd name="connsiteX0" fmla="*/ 0 w 20672"/>
              <a:gd name="connsiteY0" fmla="*/ 11781 h 12114"/>
              <a:gd name="connsiteX1" fmla="*/ 20193 w 20672"/>
              <a:gd name="connsiteY1" fmla="*/ 0 h 12114"/>
              <a:gd name="connsiteX2" fmla="*/ 20672 w 20672"/>
              <a:gd name="connsiteY2" fmla="*/ 0 h 12114"/>
              <a:gd name="connsiteX3" fmla="*/ 8462 w 20672"/>
              <a:gd name="connsiteY3" fmla="*/ 12114 h 12114"/>
              <a:gd name="connsiteX4" fmla="*/ 0 w 20672"/>
              <a:gd name="connsiteY4" fmla="*/ 11781 h 12114"/>
              <a:gd name="connsiteX0" fmla="*/ 90 w 20762"/>
              <a:gd name="connsiteY0" fmla="*/ 11781 h 12114"/>
              <a:gd name="connsiteX1" fmla="*/ 20283 w 20762"/>
              <a:gd name="connsiteY1" fmla="*/ 0 h 12114"/>
              <a:gd name="connsiteX2" fmla="*/ 20762 w 20762"/>
              <a:gd name="connsiteY2" fmla="*/ 0 h 12114"/>
              <a:gd name="connsiteX3" fmla="*/ 8552 w 20762"/>
              <a:gd name="connsiteY3" fmla="*/ 12114 h 12114"/>
              <a:gd name="connsiteX4" fmla="*/ 90 w 20762"/>
              <a:gd name="connsiteY4" fmla="*/ 11781 h 12114"/>
              <a:gd name="connsiteX0" fmla="*/ 347 w 21019"/>
              <a:gd name="connsiteY0" fmla="*/ 11781 h 12114"/>
              <a:gd name="connsiteX1" fmla="*/ 20540 w 21019"/>
              <a:gd name="connsiteY1" fmla="*/ 0 h 12114"/>
              <a:gd name="connsiteX2" fmla="*/ 21019 w 21019"/>
              <a:gd name="connsiteY2" fmla="*/ 0 h 12114"/>
              <a:gd name="connsiteX3" fmla="*/ 8809 w 21019"/>
              <a:gd name="connsiteY3" fmla="*/ 12114 h 12114"/>
              <a:gd name="connsiteX4" fmla="*/ 347 w 21019"/>
              <a:gd name="connsiteY4" fmla="*/ 11781 h 12114"/>
              <a:gd name="connsiteX0" fmla="*/ 347 w 21019"/>
              <a:gd name="connsiteY0" fmla="*/ 11781 h 11957"/>
              <a:gd name="connsiteX1" fmla="*/ 20540 w 21019"/>
              <a:gd name="connsiteY1" fmla="*/ 0 h 11957"/>
              <a:gd name="connsiteX2" fmla="*/ 21019 w 21019"/>
              <a:gd name="connsiteY2" fmla="*/ 0 h 11957"/>
              <a:gd name="connsiteX3" fmla="*/ 9038 w 21019"/>
              <a:gd name="connsiteY3" fmla="*/ 11908 h 11957"/>
              <a:gd name="connsiteX4" fmla="*/ 347 w 21019"/>
              <a:gd name="connsiteY4" fmla="*/ 11781 h 11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19" h="11957">
                <a:moveTo>
                  <a:pt x="347" y="11781"/>
                </a:moveTo>
                <a:cubicBezTo>
                  <a:pt x="0" y="11957"/>
                  <a:pt x="13809" y="3927"/>
                  <a:pt x="20540" y="0"/>
                </a:cubicBezTo>
                <a:lnTo>
                  <a:pt x="21019" y="0"/>
                </a:lnTo>
                <a:lnTo>
                  <a:pt x="9038" y="11908"/>
                </a:lnTo>
                <a:cubicBezTo>
                  <a:pt x="6217" y="11797"/>
                  <a:pt x="257" y="11887"/>
                  <a:pt x="347" y="11781"/>
                </a:cubicBezTo>
                <a:close/>
              </a:path>
            </a:pathLst>
          </a:custGeom>
          <a:solidFill>
            <a:schemeClr val="bg1">
              <a:alpha val="31000"/>
            </a:schemeClr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flipH="1">
            <a:off x="911424" y="88900"/>
            <a:ext cx="9889067" cy="676910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13364"/>
              <a:gd name="connsiteY0" fmla="*/ 10000 h 10000"/>
              <a:gd name="connsiteX1" fmla="*/ 2000 w 13364"/>
              <a:gd name="connsiteY1" fmla="*/ 0 h 10000"/>
              <a:gd name="connsiteX2" fmla="*/ 13364 w 13364"/>
              <a:gd name="connsiteY2" fmla="*/ 0 h 10000"/>
              <a:gd name="connsiteX3" fmla="*/ 8000 w 13364"/>
              <a:gd name="connsiteY3" fmla="*/ 10000 h 10000"/>
              <a:gd name="connsiteX4" fmla="*/ 0 w 13364"/>
              <a:gd name="connsiteY4" fmla="*/ 10000 h 10000"/>
              <a:gd name="connsiteX0" fmla="*/ 0 w 13364"/>
              <a:gd name="connsiteY0" fmla="*/ 10000 h 10000"/>
              <a:gd name="connsiteX1" fmla="*/ 12885 w 13364"/>
              <a:gd name="connsiteY1" fmla="*/ 0 h 10000"/>
              <a:gd name="connsiteX2" fmla="*/ 13364 w 13364"/>
              <a:gd name="connsiteY2" fmla="*/ 0 h 10000"/>
              <a:gd name="connsiteX3" fmla="*/ 8000 w 13364"/>
              <a:gd name="connsiteY3" fmla="*/ 10000 h 10000"/>
              <a:gd name="connsiteX4" fmla="*/ 0 w 13364"/>
              <a:gd name="connsiteY4" fmla="*/ 10000 h 10000"/>
              <a:gd name="connsiteX0" fmla="*/ 0 w 20672"/>
              <a:gd name="connsiteY0" fmla="*/ 11781 h 11781"/>
              <a:gd name="connsiteX1" fmla="*/ 20193 w 20672"/>
              <a:gd name="connsiteY1" fmla="*/ 0 h 11781"/>
              <a:gd name="connsiteX2" fmla="*/ 20672 w 20672"/>
              <a:gd name="connsiteY2" fmla="*/ 0 h 11781"/>
              <a:gd name="connsiteX3" fmla="*/ 15308 w 20672"/>
              <a:gd name="connsiteY3" fmla="*/ 10000 h 11781"/>
              <a:gd name="connsiteX4" fmla="*/ 0 w 20672"/>
              <a:gd name="connsiteY4" fmla="*/ 11781 h 11781"/>
              <a:gd name="connsiteX0" fmla="*/ 0 w 20672"/>
              <a:gd name="connsiteY0" fmla="*/ 11781 h 12114"/>
              <a:gd name="connsiteX1" fmla="*/ 20193 w 20672"/>
              <a:gd name="connsiteY1" fmla="*/ 0 h 12114"/>
              <a:gd name="connsiteX2" fmla="*/ 20672 w 20672"/>
              <a:gd name="connsiteY2" fmla="*/ 0 h 12114"/>
              <a:gd name="connsiteX3" fmla="*/ 8462 w 20672"/>
              <a:gd name="connsiteY3" fmla="*/ 12114 h 12114"/>
              <a:gd name="connsiteX4" fmla="*/ 0 w 20672"/>
              <a:gd name="connsiteY4" fmla="*/ 11781 h 12114"/>
              <a:gd name="connsiteX0" fmla="*/ 0 w 20672"/>
              <a:gd name="connsiteY0" fmla="*/ 11781 h 12114"/>
              <a:gd name="connsiteX1" fmla="*/ 20193 w 20672"/>
              <a:gd name="connsiteY1" fmla="*/ 0 h 12114"/>
              <a:gd name="connsiteX2" fmla="*/ 20672 w 20672"/>
              <a:gd name="connsiteY2" fmla="*/ 0 h 12114"/>
              <a:gd name="connsiteX3" fmla="*/ 8462 w 20672"/>
              <a:gd name="connsiteY3" fmla="*/ 12114 h 12114"/>
              <a:gd name="connsiteX4" fmla="*/ 0 w 20672"/>
              <a:gd name="connsiteY4" fmla="*/ 11781 h 12114"/>
              <a:gd name="connsiteX0" fmla="*/ 90 w 20762"/>
              <a:gd name="connsiteY0" fmla="*/ 11781 h 12114"/>
              <a:gd name="connsiteX1" fmla="*/ 20283 w 20762"/>
              <a:gd name="connsiteY1" fmla="*/ 0 h 12114"/>
              <a:gd name="connsiteX2" fmla="*/ 20762 w 20762"/>
              <a:gd name="connsiteY2" fmla="*/ 0 h 12114"/>
              <a:gd name="connsiteX3" fmla="*/ 8552 w 20762"/>
              <a:gd name="connsiteY3" fmla="*/ 12114 h 12114"/>
              <a:gd name="connsiteX4" fmla="*/ 90 w 20762"/>
              <a:gd name="connsiteY4" fmla="*/ 11781 h 12114"/>
              <a:gd name="connsiteX0" fmla="*/ 347 w 21019"/>
              <a:gd name="connsiteY0" fmla="*/ 11781 h 12114"/>
              <a:gd name="connsiteX1" fmla="*/ 20540 w 21019"/>
              <a:gd name="connsiteY1" fmla="*/ 0 h 12114"/>
              <a:gd name="connsiteX2" fmla="*/ 21019 w 21019"/>
              <a:gd name="connsiteY2" fmla="*/ 0 h 12114"/>
              <a:gd name="connsiteX3" fmla="*/ 8809 w 21019"/>
              <a:gd name="connsiteY3" fmla="*/ 12114 h 12114"/>
              <a:gd name="connsiteX4" fmla="*/ 347 w 21019"/>
              <a:gd name="connsiteY4" fmla="*/ 11781 h 12114"/>
              <a:gd name="connsiteX0" fmla="*/ 347 w 21019"/>
              <a:gd name="connsiteY0" fmla="*/ 11781 h 11957"/>
              <a:gd name="connsiteX1" fmla="*/ 20540 w 21019"/>
              <a:gd name="connsiteY1" fmla="*/ 0 h 11957"/>
              <a:gd name="connsiteX2" fmla="*/ 21019 w 21019"/>
              <a:gd name="connsiteY2" fmla="*/ 0 h 11957"/>
              <a:gd name="connsiteX3" fmla="*/ 9038 w 21019"/>
              <a:gd name="connsiteY3" fmla="*/ 11908 h 11957"/>
              <a:gd name="connsiteX4" fmla="*/ 347 w 21019"/>
              <a:gd name="connsiteY4" fmla="*/ 11781 h 11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19" h="11957">
                <a:moveTo>
                  <a:pt x="347" y="11781"/>
                </a:moveTo>
                <a:cubicBezTo>
                  <a:pt x="0" y="11957"/>
                  <a:pt x="13809" y="3927"/>
                  <a:pt x="20540" y="0"/>
                </a:cubicBezTo>
                <a:lnTo>
                  <a:pt x="21019" y="0"/>
                </a:lnTo>
                <a:lnTo>
                  <a:pt x="9038" y="11908"/>
                </a:lnTo>
                <a:cubicBezTo>
                  <a:pt x="6217" y="11797"/>
                  <a:pt x="257" y="11887"/>
                  <a:pt x="347" y="11781"/>
                </a:cubicBezTo>
                <a:close/>
              </a:path>
            </a:pathLst>
          </a:custGeom>
          <a:solidFill>
            <a:schemeClr val="bg1">
              <a:alpha val="26000"/>
            </a:schemeClr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1 jesus mota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201499" y="6827505"/>
            <a:ext cx="211916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</a:p>
        </p:txBody>
      </p:sp>
      <p:sp>
        <p:nvSpPr>
          <p:cNvPr id="9" name="WordArt 5"/>
          <p:cNvSpPr>
            <a:spLocks noChangeArrowheads="1" noChangeShapeType="1" noTextEdit="1"/>
          </p:cNvSpPr>
          <p:nvPr/>
        </p:nvSpPr>
        <p:spPr bwMode="auto">
          <a:xfrm>
            <a:off x="2036763" y="1312863"/>
            <a:ext cx="7920037" cy="23764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"/>
              <a:lightRig rig="legacyFlat3" dir="b"/>
            </a:scene3d>
            <a:sp3d extrusionH="121893000" prstMaterial="legacyMatte">
              <a:extrusionClr>
                <a:srgbClr val="FFCC00"/>
              </a:extrusionClr>
            </a:sp3d>
          </a:bodyPr>
          <a:lstStyle/>
          <a:p>
            <a:pPr algn="ctr"/>
            <a:r>
              <a:rPr lang="es-ES" sz="4000" b="1" kern="10">
                <a:ln w="9525">
                  <a:round/>
                  <a:headEnd/>
                  <a:tailEnd/>
                </a:ln>
                <a:solidFill>
                  <a:srgbClr val="1FC3CB"/>
                </a:solidFill>
                <a:latin typeface="Stencil"/>
              </a:rPr>
              <a:t>  Barcelona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611560" y="6093296"/>
            <a:ext cx="188705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</a:p>
        </p:txBody>
      </p:sp>
    </p:spTree>
  </p:cSld>
  <p:clrMapOvr>
    <a:masterClrMapping/>
  </p:clrMapOvr>
  <p:transition spd="slow" advTm="8000">
    <p:sndAc>
      <p:stSnd>
        <p:snd r:embed="rId2" name="mix_11m27s (audio-joiner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41365E-7 4.07407E-6 L 0.78731 0.00162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359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9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xit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9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9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9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17" presetClass="exit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jesus mota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181392" y="2877604"/>
            <a:ext cx="2145248" cy="1810053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4653280" y="4109985"/>
            <a:ext cx="1991360" cy="16802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" name="1 jesus mota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mota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609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mota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201499" y="6827505"/>
            <a:ext cx="211916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</a:p>
        </p:txBody>
      </p:sp>
      <p:pic>
        <p:nvPicPr>
          <p:cNvPr id="12" name="Picture 2" descr="C:\Users\Vicente\Desktop\barcelonassssss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4" presetID="6" presetClass="emph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9" presetClass="entr" presetSubtype="0" fill="hold" nodeType="click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43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52" presetID="17" presetClass="entr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305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38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mot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jesus mot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 Imagen"/>
          <p:cNvPicPr>
            <a:picLocks noGrp="1" noChangeAspect="1"/>
          </p:cNvPicPr>
          <p:nvPr isPhoto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1 jesus mota"/>
          <p:cNvPicPr>
            <a:picLocks noGrp="1" noChangeAspect="1"/>
          </p:cNvPicPr>
          <p:nvPr isPhoto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1 Imagen"/>
          <p:cNvPicPr>
            <a:picLocks noGrp="1" noChangeAspect="1"/>
          </p:cNvPicPr>
          <p:nvPr isPhoto="1"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 mota"/>
          <p:cNvPicPr>
            <a:picLocks noGrp="1" noChangeAspect="1"/>
          </p:cNvPicPr>
          <p:nvPr isPhoto="1"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1 Imagen"/>
          <p:cNvPicPr>
            <a:picLocks noGrp="1" noChangeAspect="1"/>
          </p:cNvPicPr>
          <p:nvPr isPhoto="1"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0" y="342900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 jesus mota"/>
          <p:cNvPicPr>
            <a:picLocks noGrp="1" noChangeAspect="1"/>
          </p:cNvPicPr>
          <p:nvPr isPhoto="1"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7201499" y="6827505"/>
            <a:ext cx="211916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</a:p>
        </p:txBody>
      </p:sp>
      <p:pic>
        <p:nvPicPr>
          <p:cNvPr id="13" name="Imagen 1" descr="125203-925-550"/>
          <p:cNvPicPr>
            <a:picLocks noGrp="1" noChangeAspect="1"/>
          </p:cNvPicPr>
          <p:nvPr isPhoto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0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9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9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2" presetClass="exit" presetSubtype="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3" presetID="2" presetClass="exit" presetSubtype="9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3" presetClass="entr" presetSubtype="16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7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8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8" presetClass="entr" presetSubtype="16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40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40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97" presetID="21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 Imagen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21793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 jesus mota"/>
          <p:cNvPicPr>
            <a:picLocks noGrp="1" noChangeAspect="1"/>
          </p:cNvPicPr>
          <p:nvPr isPhoto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 Imagen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 rot="20240798">
            <a:off x="771525" y="739775"/>
            <a:ext cx="5856288" cy="2763838"/>
          </a:xfrm>
          <a:prstGeom prst="rect">
            <a:avLst/>
          </a:pr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1FC3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mota"/>
          <p:cNvSpPr/>
          <p:nvPr/>
        </p:nvSpPr>
        <p:spPr>
          <a:xfrm>
            <a:off x="5232400" y="711200"/>
            <a:ext cx="5856288" cy="3294063"/>
          </a:xfrm>
          <a:prstGeom prst="rect">
            <a:avLst/>
          </a:prstGeom>
          <a:blipFill dpi="0"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27050" y="3789363"/>
            <a:ext cx="5856288" cy="2447925"/>
          </a:xfrm>
          <a:prstGeom prst="rect">
            <a:avLst/>
          </a:prstGeom>
          <a:blipFill dpi="0"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13741">
            <a:off x="6169025" y="3459163"/>
            <a:ext cx="5856288" cy="2460625"/>
          </a:xfrm>
          <a:prstGeom prst="rect">
            <a:avLst/>
          </a:prstGeom>
          <a:blipFill dpi="0" rotWithShape="1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1FC3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2" name="1 Imagen"/>
          <p:cNvPicPr>
            <a:picLocks noGrp="1" noChangeAspect="1"/>
          </p:cNvPicPr>
          <p:nvPr isPhoto="1"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 jesus mota"/>
          <p:cNvPicPr>
            <a:picLocks noGrp="1" noChangeAspect="1"/>
          </p:cNvPicPr>
          <p:nvPr isPhoto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79300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1 Imagen"/>
          <p:cNvPicPr>
            <a:picLocks noGrp="1" noChangeAspect="1"/>
          </p:cNvPicPr>
          <p:nvPr isPhoto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 Imagen"/>
          <p:cNvPicPr>
            <a:picLocks noGrp="1" noChangeAspect="1"/>
          </p:cNvPicPr>
          <p:nvPr isPhoto="1"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 Imagen"/>
          <p:cNvPicPr>
            <a:picLocks noGrp="1" noChangeAspect="1"/>
          </p:cNvPicPr>
          <p:nvPr isPhoto="1"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2192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1 mota"/>
          <p:cNvPicPr>
            <a:picLocks noGrp="1" noChangeAspect="1"/>
          </p:cNvPicPr>
          <p:nvPr isPhoto="1"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1 Imagen"/>
          <p:cNvPicPr>
            <a:picLocks noGrp="1" noChangeAspect="1"/>
          </p:cNvPicPr>
          <p:nvPr isPhoto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/>
          <a:stretch>
            <a:fillRect/>
          </a:stretch>
        </p:blipFill>
        <p:spPr bwMode="auto">
          <a:xfrm>
            <a:off x="0" y="0"/>
            <a:ext cx="12179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7201499" y="6827505"/>
            <a:ext cx="211916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 advTm="10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0" presetClass="exit" presetSubtype="0" ac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2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1" presetID="3" presetClass="entr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35" presetID="5" presetClass="entr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49" presetClass="entr" presetSubtype="0" decel="10000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02" dur="1000" decel="5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03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4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jesus mot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jesus mota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8" name="jesus mota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0" name="jesus mota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" name="11 jesus mota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4" name="jesus mota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6" name="jesus mota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pic>
        <p:nvPicPr>
          <p:cNvPr id="17" name="1 Imagen"/>
          <p:cNvPicPr>
            <a:picLocks noGrp="1" noChangeAspect="1"/>
          </p:cNvPicPr>
          <p:nvPr isPhoto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n 1" descr="Diapositiva51"/>
          <p:cNvPicPr>
            <a:picLocks noGrp="1" noChangeAspect="1"/>
          </p:cNvPicPr>
          <p:nvPr isPhoto="1"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n 1" descr="Diapositiva54"/>
          <p:cNvPicPr>
            <a:picLocks noGrp="1" noChangeAspect="1"/>
          </p:cNvPicPr>
          <p:nvPr isPhoto="1"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n 1" descr="Diapositiva65"/>
          <p:cNvPicPr>
            <a:picLocks noGrp="1" noChangeAspect="1"/>
          </p:cNvPicPr>
          <p:nvPr isPhoto="1"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33338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Imagen 1" descr="Diapositiva57"/>
          <p:cNvPicPr>
            <a:picLocks noGrp="1" noChangeAspect="1"/>
          </p:cNvPicPr>
          <p:nvPr isPhoto="1"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1588"/>
            <a:ext cx="1219200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Imagen 1" descr="Diapositiva53"/>
          <p:cNvPicPr>
            <a:picLocks noGrp="1" noChangeAspect="1"/>
          </p:cNvPicPr>
          <p:nvPr isPhoto="1"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-4763"/>
            <a:ext cx="12192000" cy="689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Imagen 1" descr="Diapositiva33"/>
          <p:cNvPicPr>
            <a:picLocks noGrp="1" noChangeAspect="1"/>
          </p:cNvPicPr>
          <p:nvPr isPhoto="1"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1588"/>
            <a:ext cx="1219200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23 Rectángulo"/>
          <p:cNvSpPr/>
          <p:nvPr/>
        </p:nvSpPr>
        <p:spPr>
          <a:xfrm>
            <a:off x="7201499" y="6827505"/>
            <a:ext cx="211916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 spd="slow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5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</p:cBhvr>
                                      <p:by x="20000" y="2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8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9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1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7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0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1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2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3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8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9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0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1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2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0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2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3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4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5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17" presetClass="entr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2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2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3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4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5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2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1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2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3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4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42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52" presetID="21" presetClass="entr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 nodeType="afterGroup">
                            <p:stCondLst>
                              <p:cond delay="80000"/>
                            </p:stCondLst>
                            <p:childTnLst>
                              <p:par>
                                <p:cTn id="156" presetID="4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 nodeType="afterGroup">
                            <p:stCondLst>
                              <p:cond delay="88000"/>
                            </p:stCondLst>
                            <p:childTnLst>
                              <p:par>
                                <p:cTn id="162" presetID="8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96000"/>
                            </p:stCondLst>
                            <p:childTnLst>
                              <p:par>
                                <p:cTn id="166" presetID="2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 nodeType="afterGroup">
                            <p:stCondLst>
                              <p:cond delay="104000"/>
                            </p:stCondLst>
                            <p:childTnLst>
                              <p:par>
                                <p:cTn id="170" presetID="14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 nodeType="afterGroup">
                            <p:stCondLst>
                              <p:cond delay="112000"/>
                            </p:stCondLst>
                            <p:childTnLst>
                              <p:par>
                                <p:cTn id="174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120000"/>
                            </p:stCondLst>
                            <p:childTnLst>
                              <p:par>
                                <p:cTn id="1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6" grpId="0" animBg="1"/>
      <p:bldP spid="1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n 1" descr="Diapositiva20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jesus mot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jesus mot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3625" y="652463"/>
            <a:ext cx="9969500" cy="560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jesus mot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5200" y="457200"/>
            <a:ext cx="10252075" cy="591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 Imagen"/>
          <p:cNvPicPr>
            <a:picLocks noGrp="1" noChangeAspect="1"/>
          </p:cNvPicPr>
          <p:nvPr isPhoto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 mota"/>
          <p:cNvPicPr>
            <a:picLocks noGrp="1" noChangeAspect="1"/>
          </p:cNvPicPr>
          <p:nvPr isPhoto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6096000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1 Imagen"/>
          <p:cNvPicPr>
            <a:picLocks noGrp="1" noChangeAspect="1"/>
          </p:cNvPicPr>
          <p:nvPr isPhoto="1"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609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1 Imagen"/>
          <p:cNvPicPr>
            <a:picLocks noGrp="1" noChangeAspect="1"/>
          </p:cNvPicPr>
          <p:nvPr isPhoto="1"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 jesus mota"/>
          <p:cNvPicPr>
            <a:picLocks noGrp="1" noChangeAspect="1"/>
          </p:cNvPicPr>
          <p:nvPr isPhoto="1"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7844384" y="6921729"/>
            <a:ext cx="284687" cy="292384"/>
          </a:xfrm>
          <a:prstGeom prst="rect">
            <a:avLst/>
          </a:prstGeom>
          <a:noFill/>
        </p:spPr>
        <p:txBody>
          <a:bodyPr wrap="none" lIns="121917" tIns="60958" rIns="121917" bIns="60958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11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</a:p>
        </p:txBody>
      </p:sp>
      <p:pic>
        <p:nvPicPr>
          <p:cNvPr id="12" name="Imagen 1" descr="Diapositiva74"/>
          <p:cNvPicPr>
            <a:picLocks noGrp="1" noChangeAspect="1"/>
          </p:cNvPicPr>
          <p:nvPr isPhoto="1"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n 1" descr="Diapositiva76"/>
          <p:cNvPicPr>
            <a:picLocks noGrp="1" noChangeAspect="1"/>
          </p:cNvPicPr>
          <p:nvPr isPhoto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n 1" descr="Diapositiva45"/>
          <p:cNvPicPr>
            <a:picLocks noGrp="1" noChangeAspect="1"/>
          </p:cNvPicPr>
          <p:nvPr isPhoto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2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1800000">
                                      <p:cBhvr>
                                        <p:cTn id="16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800000">
                                      <p:cBhvr>
                                        <p:cTn id="19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7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1800000">
                                      <p:cBhvr>
                                        <p:cTn id="29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3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32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3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410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500"/>
                            </p:stCondLst>
                            <p:childTnLst>
                              <p:par>
                                <p:cTn id="37" presetID="2" presetClass="entr" presetSubtype="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28500"/>
                            </p:stCondLst>
                            <p:childTnLst>
                              <p:par>
                                <p:cTn id="54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6500"/>
                            </p:stCondLst>
                            <p:childTnLst>
                              <p:par>
                                <p:cTn id="79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44500"/>
                            </p:stCondLst>
                            <p:childTnLst>
                              <p:par>
                                <p:cTn id="9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49500"/>
                            </p:stCondLst>
                            <p:childTnLst>
                              <p:par>
                                <p:cTn id="10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54500"/>
                            </p:stCondLst>
                            <p:childTnLst>
                              <p:par>
                                <p:cTn id="1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jesús mo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00" y="7938"/>
            <a:ext cx="12166600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jesús mot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0" y="7938"/>
            <a:ext cx="12179300" cy="685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1218247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jesús mot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793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jesus mota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00" y="0"/>
            <a:ext cx="121666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0" y="7938"/>
            <a:ext cx="12179300" cy="685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jesus mota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jesus mota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4063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 Imagen"/>
          <p:cNvPicPr>
            <a:picLocks noGrp="1" noChangeAspect="1"/>
          </p:cNvPicPr>
          <p:nvPr isPhoto="1"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0" y="7938"/>
            <a:ext cx="6096000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1 Imagen"/>
          <p:cNvPicPr>
            <a:picLocks noGrp="1" noChangeAspect="1"/>
          </p:cNvPicPr>
          <p:nvPr isPhoto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 jesus mota"/>
          <p:cNvPicPr>
            <a:picLocks noGrp="1" noChangeAspect="1"/>
          </p:cNvPicPr>
          <p:nvPr isPhoto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7201499" y="6827505"/>
            <a:ext cx="211916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 spd="slow" advTm="10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0" presetID="17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17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2" presetID="17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43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48" presetID="17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59" presetID="17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70" presetID="17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81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94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jesus mot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12182475" cy="685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121793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jesus mot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121793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2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08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jesus mota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1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565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jesus mota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565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1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5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jesus mota"/>
          <p:cNvPicPr>
            <a:picLocks noGrp="1" noChangeAspect="1"/>
          </p:cNvPicPr>
          <p:nvPr isPhoto="1"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12179300" cy="693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7201499" y="6827505"/>
            <a:ext cx="211916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3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76" presetID="49" presetClass="exit" presetSubtype="0" accel="10000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9" presetClass="exit" presetSubtype="5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3" presetClass="entr" presetSubtype="3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49" presetClass="exit" presetSubtype="0" accel="10000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5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3" presetClass="entr" presetSubtype="3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49" presetClass="exit" presetSubtype="0" accel="10000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5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3" presetClass="entr" presetSubtype="3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7" presetID="49" presetClass="exit" presetSubtype="0" accel="10000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88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n 1" descr="Diapositiva69"/>
          <p:cNvPicPr>
            <a:picLocks noGrp="1" noChangeAspect="1"/>
          </p:cNvPicPr>
          <p:nvPr isPhoto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n 1" descr="Diapositiva73"/>
          <p:cNvPicPr>
            <a:picLocks noGrp="1" noChangeAspect="1"/>
          </p:cNvPicPr>
          <p:nvPr isPhoto="1"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1" descr="14450042453874"/>
          <p:cNvPicPr>
            <a:picLocks noGrp="1" noChangeAspect="1"/>
          </p:cNvPicPr>
          <p:nvPr isPhoto="1"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2192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n 1" descr="Diapositiva71"/>
          <p:cNvPicPr>
            <a:picLocks noGrp="1" noChangeAspect="1"/>
          </p:cNvPicPr>
          <p:nvPr isPhoto="1"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 descr="C:\Users\Usuario\Desktop\mi firma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750" y="5632450"/>
            <a:ext cx="2879725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8575822" y="111760"/>
            <a:ext cx="2720617" cy="1862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15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lphaWizard" panose="00000400000000000000" pitchFamily="2" charset="0"/>
              </a:rPr>
              <a:t>fin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7201499" y="6827505"/>
            <a:ext cx="211916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 spd="slow" advTm="1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xit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0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9" presetClass="entr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0" presetID="2" presetClass="exit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0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9" presetClass="entr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62" presetID="2" presetClass="exit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50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89" presetID="16" presetClass="entr" presetSubtype="2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9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39500"/>
                            </p:stCondLst>
                            <p:childTnLst>
                              <p:par>
                                <p:cTn id="107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47500"/>
                            </p:stCondLst>
                            <p:childTnLst>
                              <p:par>
                                <p:cTn id="113" presetID="1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55500"/>
                            </p:stCondLst>
                            <p:childTnLst>
                              <p:par>
                                <p:cTn id="120" presetID="22" presetClass="entr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24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155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1155" decel="100000"/>
                                        <p:tgtEl>
                                          <p:spTgt spid="1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0" dur="1155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2" dur="1155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4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5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1" descr="milespowerpoints_r2_c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05263" y="554038"/>
            <a:ext cx="4225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14" descr="too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013" y="1665288"/>
            <a:ext cx="110617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23"/>
          <p:cNvSpPr>
            <a:spLocks noChangeArrowheads="1"/>
          </p:cNvSpPr>
          <p:nvPr/>
        </p:nvSpPr>
        <p:spPr bwMode="auto">
          <a:xfrm>
            <a:off x="3482975" y="2644775"/>
            <a:ext cx="5487988" cy="3625850"/>
          </a:xfrm>
          <a:prstGeom prst="rect">
            <a:avLst/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defTabSz="449263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 altLang="es-ES" sz="2000" u="sng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3317" name="Text Box 24">
            <a:hlinkClick r:id="rId7"/>
          </p:cNvPr>
          <p:cNvSpPr txBox="1">
            <a:spLocks noChangeArrowheads="1"/>
          </p:cNvSpPr>
          <p:nvPr/>
        </p:nvSpPr>
        <p:spPr bwMode="auto">
          <a:xfrm>
            <a:off x="4265613" y="3494088"/>
            <a:ext cx="2005012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449263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itchFamily="2" charset="2"/>
              <a:buNone/>
            </a:pPr>
            <a:r>
              <a:rPr lang="es-ES" altLang="es-ES" sz="2800" u="sng">
                <a:solidFill>
                  <a:srgbClr val="000000"/>
                </a:solidFill>
                <a:latin typeface="Arial" charset="0"/>
                <a:hlinkClick r:id="rId8"/>
              </a:rPr>
              <a:t>Frases</a:t>
            </a:r>
            <a:endParaRPr lang="es-ES" altLang="es-ES" sz="2800" u="sng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3318" name="Text Box 25"/>
          <p:cNvSpPr txBox="1">
            <a:spLocks noChangeArrowheads="1"/>
          </p:cNvSpPr>
          <p:nvPr/>
        </p:nvSpPr>
        <p:spPr bwMode="auto">
          <a:xfrm>
            <a:off x="6707188" y="3949700"/>
            <a:ext cx="165417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449263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itchFamily="2" charset="2"/>
              <a:buNone/>
            </a:pPr>
            <a:r>
              <a:rPr lang="es-ES" altLang="es-ES" sz="2800" u="sng">
                <a:solidFill>
                  <a:srgbClr val="FFFFFF"/>
                </a:solidFill>
                <a:latin typeface="Arial" charset="0"/>
                <a:hlinkClick r:id="rId9"/>
              </a:rPr>
              <a:t>Videos</a:t>
            </a:r>
            <a:endParaRPr lang="es-ES" altLang="es-ES" sz="2800" u="sng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3319" name="Text Box 26"/>
          <p:cNvSpPr txBox="1">
            <a:spLocks noChangeArrowheads="1"/>
          </p:cNvSpPr>
          <p:nvPr/>
        </p:nvSpPr>
        <p:spPr bwMode="auto">
          <a:xfrm>
            <a:off x="4354513" y="4735513"/>
            <a:ext cx="1916112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449263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itchFamily="2" charset="2"/>
              <a:buNone/>
            </a:pPr>
            <a:r>
              <a:rPr lang="es-ES" altLang="es-ES" sz="2800" u="sng">
                <a:solidFill>
                  <a:srgbClr val="000000"/>
                </a:solidFill>
                <a:latin typeface="Arial" charset="0"/>
                <a:hlinkClick r:id="rId10"/>
              </a:rPr>
              <a:t>Postales</a:t>
            </a:r>
            <a:endParaRPr lang="es-ES" altLang="es-ES" sz="2800" u="sng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3320" name="Text Box 29"/>
          <p:cNvSpPr txBox="1">
            <a:spLocks noChangeArrowheads="1"/>
          </p:cNvSpPr>
          <p:nvPr/>
        </p:nvSpPr>
        <p:spPr bwMode="auto">
          <a:xfrm>
            <a:off x="3571875" y="2730500"/>
            <a:ext cx="4541838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449263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r>
              <a:rPr lang="es-ES" altLang="es-ES" sz="3000" b="1" i="1">
                <a:solidFill>
                  <a:srgbClr val="FFFFFF"/>
                </a:solidFill>
                <a:latin typeface="Arial" charset="0"/>
              </a:rPr>
              <a:t>Más sitios interesantes: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4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6|7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6.8|13.9|7.2|11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8|8|6.2|11.3|12.1|11.9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Arial"/>
        <a:ea typeface="MS Gothic"/>
        <a:cs typeface=""/>
      </a:majorFont>
      <a:minorFont>
        <a:latin typeface="Arial"/>
        <a:ea typeface="MS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45000"/>
          <a:buFont typeface="Wingdings" pitchFamily="2" charset="2"/>
          <a:buNone/>
          <a:tabLst/>
          <a:defRPr kumimoji="0" lang="en-GB" sz="2000" b="0" i="0" u="sng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S Gothic" pitchFamily="49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45000"/>
          <a:buFont typeface="Wingdings" pitchFamily="2" charset="2"/>
          <a:buNone/>
          <a:tabLst/>
          <a:defRPr kumimoji="0" lang="en-GB" sz="2000" b="0" i="0" u="sng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S Gothic" pitchFamily="49" charset="-128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</TotalTime>
  <Words>27</Words>
  <Application>Microsoft Office PowerPoint</Application>
  <PresentationFormat>Personalizado</PresentationFormat>
  <Paragraphs>21</Paragraphs>
  <Slides>10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Álbum de fotografías</dc:title>
  <dc:creator>Jesús Mota</dc:creator>
  <cp:lastModifiedBy>Jesús Mota</cp:lastModifiedBy>
  <cp:revision>45</cp:revision>
  <dcterms:created xsi:type="dcterms:W3CDTF">2016-06-27T15:24:50Z</dcterms:created>
  <dcterms:modified xsi:type="dcterms:W3CDTF">2016-11-14T09:55:24Z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