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rj1tZe8bOPWol/H3XlwyA==" hashData="izWMUaiTjS09nMacFDgF8Kb2l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CF68B-4EBA-4DB6-8B12-6C72B52A6700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072A9-B321-4BB7-864B-A6101ED277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52FF7-892E-4C8E-9BFF-AE0D701DEE72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A69B2-A324-471D-933D-88892A55CD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B162-43C1-435D-87B0-9212DE164F05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FF34C-C383-44BA-8206-6E0D7E9654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806D-77D9-4B26-B07D-F074AF254103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5DC77-6236-4A81-B9E3-91255DFED0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0C604-1540-4054-B206-79E6268DA283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294B9-580D-4018-BCE1-58D83BA9B4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2DDF3-4F0A-48A2-8F98-891EEB85CD20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0DF61-9716-448A-9608-DED53B7464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7B7F5-FEE9-4AC0-9C85-36A30B39F689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6BFB1-92B7-4445-BDAD-414C8AB9C6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75D89-51AF-4ED5-892E-5C4EE0A73181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C42AE-C44A-44CD-8924-7D58F87541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BBB1A-12EA-4652-85E4-1B207C9C8F53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D7D2B-A701-4B1C-A729-D549548AB4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B3429-123F-469B-8EEC-11D8D17A82CE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AE6CA-79B7-48AB-AFFC-A40D019FCC4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5F724-AABE-4194-AA86-DC85124505F1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E972B-3FFA-44E4-B2F4-8F093BBFB5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F15086-777F-480E-AEF5-B357EA939740}" type="datetimeFigureOut">
              <a:rPr lang="fr-FR"/>
              <a:pPr>
                <a:defRPr/>
              </a:pPr>
              <a:t>16/06/2013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9FA049-2361-4AF0-8C83-F9356EB0EE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memor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5" descr="!cid_007c01c85f79$706e7db0$0a01a8c0@jacotteba09d1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476250"/>
            <a:ext cx="8286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  <p:sndAc>
      <p:stSnd loop="1">
        <p:snd r:embed="rId2" name="Barbra Streisand - Memory (198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0dbeff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ZoneTexte 4"/>
          <p:cNvSpPr txBox="1">
            <a:spLocks noChangeArrowheads="1"/>
          </p:cNvSpPr>
          <p:nvPr/>
        </p:nvSpPr>
        <p:spPr bwMode="auto">
          <a:xfrm>
            <a:off x="1187450" y="1628775"/>
            <a:ext cx="28797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>
                <a:solidFill>
                  <a:schemeClr val="bg2"/>
                </a:solidFill>
                <a:latin typeface="Comic Sans MS" pitchFamily="66" charset="0"/>
              </a:rPr>
              <a:t>Pas un bruit ne s’échappe </a:t>
            </a:r>
          </a:p>
          <a:p>
            <a:pPr algn="ctr"/>
            <a:r>
              <a:rPr lang="fr-FR">
                <a:solidFill>
                  <a:schemeClr val="bg2"/>
                </a:solidFill>
                <a:latin typeface="Comic Sans MS" pitchFamily="66" charset="0"/>
              </a:rPr>
              <a:t>de la rue</a:t>
            </a:r>
          </a:p>
        </p:txBody>
      </p:sp>
      <p:pic>
        <p:nvPicPr>
          <p:cNvPr id="2" name="Image 1" descr="87e8c7cf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4284663" y="3357563"/>
            <a:ext cx="24479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>
                <a:solidFill>
                  <a:schemeClr val="bg2"/>
                </a:solidFill>
                <a:latin typeface="Comic Sans MS" pitchFamily="66" charset="0"/>
              </a:rPr>
              <a:t>Minuit</a:t>
            </a:r>
          </a:p>
        </p:txBody>
      </p:sp>
      <p:pic>
        <p:nvPicPr>
          <p:cNvPr id="3078" name="Image 5" descr="!cid_51C5B1EE-B1D9-4941-8A48-B2A25A07308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4048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6" descr="!cid_51C5B1EE-B1D9-4941-8A48-B2A25A07308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8366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 7" descr="!cid_51C5B1EE-B1D9-4941-8A48-B2A25A07308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688" y="6207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Image 8" descr="!cid_51C5B1EE-B1D9-4941-8A48-B2A25A07308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4048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Image 9" descr="!cid_51C5B1EE-B1D9-4941-8A48-B2A25A07308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14843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Image 12" descr="6a697b2f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7988" y="188913"/>
            <a:ext cx="9366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0f8175b5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713" y="0"/>
            <a:ext cx="5329237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 descr="24fcfb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3348038" y="765175"/>
            <a:ext cx="2952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2"/>
                </a:solidFill>
                <a:latin typeface="Comic Sans MS" pitchFamily="66" charset="0"/>
              </a:rPr>
              <a:t>dans le réverbère</a:t>
            </a:r>
          </a:p>
        </p:txBody>
      </p:sp>
      <p:sp>
        <p:nvSpPr>
          <p:cNvPr id="4100" name="ZoneTexte 5"/>
          <p:cNvSpPr txBox="1">
            <a:spLocks noChangeArrowheads="1"/>
          </p:cNvSpPr>
          <p:nvPr/>
        </p:nvSpPr>
        <p:spPr bwMode="auto">
          <a:xfrm>
            <a:off x="3059113" y="404813"/>
            <a:ext cx="3600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2"/>
                </a:solidFill>
                <a:latin typeface="Comic Sans MS" pitchFamily="66" charset="0"/>
              </a:rPr>
              <a:t>elle sourit toute seule</a:t>
            </a:r>
          </a:p>
        </p:txBody>
      </p:sp>
      <p:pic>
        <p:nvPicPr>
          <p:cNvPr id="2" name="Image 1" descr="3448_02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No_te_bajes_del_tren_00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268538" y="4005263"/>
            <a:ext cx="45354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2"/>
                </a:solidFill>
                <a:latin typeface="Comic Sans MS" pitchFamily="66" charset="0"/>
              </a:rPr>
              <a:t>la lune a-t-elle perdu la mémoire</a:t>
            </a:r>
          </a:p>
        </p:txBody>
      </p:sp>
      <p:pic>
        <p:nvPicPr>
          <p:cNvPr id="4104" name="Image 6" descr="!cid_51C5B1EE-B1D9-4941-8A48-B2A25A07308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1196975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Image 7" descr="!cid_51C5B1EE-B1D9-4941-8A48-B2A25A07308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950" y="549275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Image 8" descr="!cid_51C5B1EE-B1D9-4941-8A48-B2A25A07308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8" y="69215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Image 9" descr="!cid_51C5B1EE-B1D9-4941-8A48-B2A25A07308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450" y="1125538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Image 10" descr="!cid_51C5B1EE-B1D9-4941-8A48-B2A25A07308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975" y="4048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259045-1600x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ZoneTexte 7"/>
          <p:cNvSpPr txBox="1">
            <a:spLocks noChangeArrowheads="1"/>
          </p:cNvSpPr>
          <p:nvPr/>
        </p:nvSpPr>
        <p:spPr bwMode="auto">
          <a:xfrm>
            <a:off x="6516688" y="1125538"/>
            <a:ext cx="15113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2"/>
                </a:solidFill>
                <a:latin typeface="Comic Sans MS" pitchFamily="66" charset="0"/>
              </a:rPr>
              <a:t>et le vent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292725" y="1412875"/>
            <a:ext cx="3311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2"/>
                </a:solidFill>
                <a:latin typeface="Comic Sans MS" pitchFamily="66" charset="0"/>
              </a:rPr>
              <a:t>commence à gémir</a:t>
            </a:r>
          </a:p>
        </p:txBody>
      </p:sp>
      <p:pic>
        <p:nvPicPr>
          <p:cNvPr id="6" name="Image 5" descr="7b33cc9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932363" y="549275"/>
            <a:ext cx="38163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2"/>
                </a:solidFill>
                <a:latin typeface="Comic Sans MS" pitchFamily="66" charset="0"/>
              </a:rPr>
              <a:t>les feuilles mortes</a:t>
            </a:r>
          </a:p>
          <a:p>
            <a:pPr algn="ctr"/>
            <a:r>
              <a:rPr lang="fr-FR" sz="1400">
                <a:solidFill>
                  <a:schemeClr val="bg2"/>
                </a:solidFill>
                <a:latin typeface="Comic Sans MS" pitchFamily="66" charset="0"/>
              </a:rPr>
              <a:t>s’entassent à mes pieds</a:t>
            </a:r>
          </a:p>
        </p:txBody>
      </p:sp>
    </p:spTree>
  </p:cSld>
  <p:clrMapOvr>
    <a:masterClrMapping/>
  </p:clrMapOvr>
  <p:transition spd="med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 descr="3139343846_1_2_R2ejVVI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5867400" y="765175"/>
            <a:ext cx="2881313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  <a:cs typeface="+mn-cs"/>
              </a:rPr>
              <a:t>toute seule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  <a:cs typeface="+mn-cs"/>
              </a:rPr>
              <a:t>au clair de lune</a:t>
            </a:r>
          </a:p>
        </p:txBody>
      </p:sp>
      <p:pic>
        <p:nvPicPr>
          <p:cNvPr id="10" name="Image 9" descr="5a39dfa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Image 10" descr="6a697b2f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7921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5292725" y="765175"/>
            <a:ext cx="2374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2"/>
                </a:solidFill>
                <a:latin typeface="Comic Sans MS" pitchFamily="66" charset="0"/>
              </a:rPr>
              <a:t>souvenir</a:t>
            </a:r>
          </a:p>
        </p:txBody>
      </p:sp>
    </p:spTree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8" descr="3126832955_1_2_rY3S8Ly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ZoneTexte 7"/>
          <p:cNvSpPr txBox="1">
            <a:spLocks noChangeArrowheads="1"/>
          </p:cNvSpPr>
          <p:nvPr/>
        </p:nvSpPr>
        <p:spPr bwMode="auto">
          <a:xfrm>
            <a:off x="684213" y="5589588"/>
            <a:ext cx="19431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je peux rêver du bon vieux temps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581052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ZoneTexte 3"/>
          <p:cNvSpPr txBox="1">
            <a:spLocks noChangeArrowheads="1"/>
          </p:cNvSpPr>
          <p:nvPr/>
        </p:nvSpPr>
        <p:spPr bwMode="auto">
          <a:xfrm>
            <a:off x="1403350" y="6165850"/>
            <a:ext cx="31686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2"/>
                </a:solidFill>
                <a:latin typeface="Comic Sans MS" pitchFamily="66" charset="0"/>
              </a:rPr>
              <a:t>la vie était belle alors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5" descr="3112224637_1_3_QIGsPE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ZoneTexte 4"/>
          <p:cNvSpPr txBox="1">
            <a:spLocks noChangeArrowheads="1"/>
          </p:cNvSpPr>
          <p:nvPr/>
        </p:nvSpPr>
        <p:spPr bwMode="auto">
          <a:xfrm>
            <a:off x="1979613" y="333375"/>
            <a:ext cx="338455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je me souviens du temps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763713" y="620713"/>
            <a:ext cx="2520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où je savais ce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 qu’était le bonheur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 descr="precouple n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>
            <a:off x="3924300" y="1052513"/>
            <a:ext cx="4319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laissons ce souvenir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 vivre de nouveau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3" descr="3144094152_1_2_rKixzrd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ZoneTexte 4"/>
          <p:cNvSpPr txBox="1">
            <a:spLocks noChangeArrowheads="1"/>
          </p:cNvSpPr>
          <p:nvPr/>
        </p:nvSpPr>
        <p:spPr bwMode="auto">
          <a:xfrm>
            <a:off x="1042988" y="5157788"/>
            <a:ext cx="26654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le cœur de chaque  réverbère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semble battre</a:t>
            </a:r>
          </a:p>
        </p:txBody>
      </p:sp>
      <p:pic>
        <p:nvPicPr>
          <p:cNvPr id="11268" name="Image 5" descr="!cid_764D58C3-7F61-42C8-B266-656E3C58833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205038"/>
            <a:ext cx="352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8" descr="Capture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!cid_764D58C3-7F61-42C8-B266-656E3C58833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1700213"/>
            <a:ext cx="3524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ZoneTexte 10"/>
          <p:cNvSpPr txBox="1">
            <a:spLocks noChangeArrowheads="1"/>
          </p:cNvSpPr>
          <p:nvPr/>
        </p:nvSpPr>
        <p:spPr bwMode="auto">
          <a:xfrm>
            <a:off x="1331913" y="5732463"/>
            <a:ext cx="2735262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quelqu’un marmonne</a:t>
            </a:r>
          </a:p>
          <a:p>
            <a:pPr algn="ctr"/>
            <a:r>
              <a:rPr lang="fr-FR" sz="1400">
                <a:latin typeface="Comic Sans MS" pitchFamily="66" charset="0"/>
              </a:rPr>
              <a:t>et la lumière du réverbère vacille</a:t>
            </a:r>
          </a:p>
        </p:txBody>
      </p:sp>
      <p:pic>
        <p:nvPicPr>
          <p:cNvPr id="2" name="Image 1" descr="9bc1b3e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4211638" y="549275"/>
            <a:ext cx="27368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un signe fataliste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mod_article5524967_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ZoneTexte 2"/>
          <p:cNvSpPr txBox="1">
            <a:spLocks noChangeArrowheads="1"/>
          </p:cNvSpPr>
          <p:nvPr/>
        </p:nvSpPr>
        <p:spPr bwMode="auto">
          <a:xfrm>
            <a:off x="2195513" y="5949950"/>
            <a:ext cx="316865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bientôt le matin se lèvera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0b2140a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ZoneTexte 3"/>
          <p:cNvSpPr txBox="1">
            <a:spLocks noChangeArrowheads="1"/>
          </p:cNvSpPr>
          <p:nvPr/>
        </p:nvSpPr>
        <p:spPr bwMode="auto">
          <a:xfrm>
            <a:off x="2700338" y="5516563"/>
            <a:ext cx="3527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la lueur du jour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7" descr="3161936644_2_2_g6TYDfy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ZoneTexte 8"/>
          <p:cNvSpPr txBox="1">
            <a:spLocks noChangeArrowheads="1"/>
          </p:cNvSpPr>
          <p:nvPr/>
        </p:nvSpPr>
        <p:spPr bwMode="auto">
          <a:xfrm>
            <a:off x="468313" y="476250"/>
            <a:ext cx="19431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je dois attendre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le lever du soleil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4" descr="e81f53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5"/>
          <p:cNvSpPr txBox="1">
            <a:spLocks noChangeArrowheads="1"/>
          </p:cNvSpPr>
          <p:nvPr/>
        </p:nvSpPr>
        <p:spPr bwMode="auto">
          <a:xfrm>
            <a:off x="4572000" y="2420938"/>
            <a:ext cx="35290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et je ne dois pas</a:t>
            </a:r>
          </a:p>
          <a:p>
            <a:pPr algn="ctr"/>
            <a:r>
              <a:rPr lang="fr-FR" sz="1400">
                <a:latin typeface="Comic Sans MS" pitchFamily="66" charset="0"/>
              </a:rPr>
              <a:t> baisser les bras</a:t>
            </a:r>
          </a:p>
        </p:txBody>
      </p:sp>
      <p:pic>
        <p:nvPicPr>
          <p:cNvPr id="10" name="Image 9" descr="3148196638_2_2_icYFX4aF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684213" y="620713"/>
            <a:ext cx="3167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je dois penser</a:t>
            </a:r>
          </a:p>
          <a:p>
            <a:pPr algn="ctr"/>
            <a:r>
              <a:rPr lang="fr-FR" sz="1400">
                <a:latin typeface="Comic Sans MS" pitchFamily="66" charset="0"/>
              </a:rPr>
              <a:t> à une nouvelle vie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7" descr="9ecd70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4932363" y="620713"/>
            <a:ext cx="31686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  <a:cs typeface="+mn-cs"/>
              </a:rPr>
              <a:t>ce soir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  <a:cs typeface="+mn-cs"/>
              </a:rPr>
              <a:t> sera aussi un souvenir</a:t>
            </a:r>
          </a:p>
        </p:txBody>
      </p:sp>
      <p:pic>
        <p:nvPicPr>
          <p:cNvPr id="10" name="Image 9" descr="396ad12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5651500" y="5876925"/>
            <a:ext cx="22336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quand l’aube se lèvera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29987CRE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4932363" y="5229225"/>
            <a:ext cx="3600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une nouvelle journée commencera</a:t>
            </a:r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b1ac5a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573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0f89b3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37188" y="0"/>
            <a:ext cx="14581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7" descr="5f9cfb4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ZoneTexte 8"/>
          <p:cNvSpPr txBox="1">
            <a:spLocks noChangeArrowheads="1"/>
          </p:cNvSpPr>
          <p:nvPr/>
        </p:nvSpPr>
        <p:spPr bwMode="auto">
          <a:xfrm>
            <a:off x="5292725" y="692150"/>
            <a:ext cx="34559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l’odeur immobile 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froide du matin</a:t>
            </a:r>
          </a:p>
        </p:txBody>
      </p:sp>
      <p:pic>
        <p:nvPicPr>
          <p:cNvPr id="4" name="Image 3" descr="3143783014_1_2_Am2MCNv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476375" y="5805488"/>
            <a:ext cx="2374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les fins consumées 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de journées enfumées</a:t>
            </a:r>
          </a:p>
        </p:txBody>
      </p:sp>
      <p:pic>
        <p:nvPicPr>
          <p:cNvPr id="2" name="Image 1" descr="1eff91c415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2" descr="mod_article57657041_507652919ebf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ZoneTexte 4"/>
          <p:cNvSpPr txBox="1">
            <a:spLocks noChangeArrowheads="1"/>
          </p:cNvSpPr>
          <p:nvPr/>
        </p:nvSpPr>
        <p:spPr bwMode="auto">
          <a:xfrm>
            <a:off x="684213" y="333375"/>
            <a:ext cx="26638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un réverbère s’éteint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une autre nuit se termine</a:t>
            </a:r>
          </a:p>
        </p:txBody>
      </p:sp>
      <p:pic>
        <p:nvPicPr>
          <p:cNvPr id="26" name="Image 25" descr="!cid_007c01c85f79$706e7db0$0a01a8c0@jacotteba09d15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2922588"/>
            <a:ext cx="60007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mod_article23196920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3"/>
          <p:cNvSpPr txBox="1">
            <a:spLocks noChangeArrowheads="1"/>
          </p:cNvSpPr>
          <p:nvPr/>
        </p:nvSpPr>
        <p:spPr bwMode="auto">
          <a:xfrm>
            <a:off x="5795963" y="6237288"/>
            <a:ext cx="2952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latin typeface="Comic Sans MS" pitchFamily="66" charset="0"/>
              </a:rPr>
              <a:t>une nouvelle journée se lève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 descr="1108070247579260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ZoneTexte 4"/>
          <p:cNvSpPr txBox="1">
            <a:spLocks noChangeArrowheads="1"/>
          </p:cNvSpPr>
          <p:nvPr/>
        </p:nvSpPr>
        <p:spPr bwMode="auto">
          <a:xfrm>
            <a:off x="4500563" y="5805488"/>
            <a:ext cx="15113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touche moi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66c046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ZoneTexte 2"/>
          <p:cNvSpPr txBox="1">
            <a:spLocks noChangeArrowheads="1"/>
          </p:cNvSpPr>
          <p:nvPr/>
        </p:nvSpPr>
        <p:spPr bwMode="auto">
          <a:xfrm>
            <a:off x="5076825" y="3716338"/>
            <a:ext cx="3240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il est si facile de me laisser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5076825" y="4005263"/>
            <a:ext cx="25908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toute seule avec le souvenir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6" descr="00b35e1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ZoneTexte 4"/>
          <p:cNvSpPr txBox="1">
            <a:spLocks noChangeArrowheads="1"/>
          </p:cNvSpPr>
          <p:nvPr/>
        </p:nvSpPr>
        <p:spPr bwMode="auto">
          <a:xfrm>
            <a:off x="6372225" y="1989138"/>
            <a:ext cx="23034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de mes journées </a:t>
            </a:r>
          </a:p>
          <a:p>
            <a:pPr algn="ctr"/>
            <a:r>
              <a:rPr lang="fr-FR" sz="1400">
                <a:latin typeface="Comic Sans MS" pitchFamily="66" charset="0"/>
              </a:rPr>
              <a:t>au soleil</a:t>
            </a: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7" descr="3034055621_2_3_NtKCqxm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ZoneTexte 8"/>
          <p:cNvSpPr txBox="1">
            <a:spLocks noChangeArrowheads="1"/>
          </p:cNvSpPr>
          <p:nvPr/>
        </p:nvSpPr>
        <p:spPr bwMode="auto">
          <a:xfrm>
            <a:off x="468313" y="5876925"/>
            <a:ext cx="25193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si tu me touches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3" descr="veuwhdd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0013"/>
            <a:ext cx="9144000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ZoneTexte 12"/>
          <p:cNvSpPr txBox="1">
            <a:spLocks noChangeArrowheads="1"/>
          </p:cNvSpPr>
          <p:nvPr/>
        </p:nvSpPr>
        <p:spPr bwMode="auto">
          <a:xfrm>
            <a:off x="3132138" y="5084763"/>
            <a:ext cx="25193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tu comprendras 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ce que le bonheur est</a:t>
            </a:r>
          </a:p>
        </p:txBody>
      </p:sp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8f1a2be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ZoneTexte 3"/>
          <p:cNvSpPr txBox="1">
            <a:spLocks noChangeArrowheads="1"/>
          </p:cNvSpPr>
          <p:nvPr/>
        </p:nvSpPr>
        <p:spPr bwMode="auto">
          <a:xfrm>
            <a:off x="2916238" y="260350"/>
            <a:ext cx="4176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regarde</a:t>
            </a:r>
          </a:p>
          <a:p>
            <a:pPr algn="ctr"/>
            <a:r>
              <a:rPr lang="fr-FR" sz="1400">
                <a:latin typeface="Comic Sans MS" pitchFamily="66" charset="0"/>
              </a:rPr>
              <a:t>une nouvelle journée a commencée..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199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012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oucher de soleil 1 - vu_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977080745_1_11_YQIsW8OJ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97743">
            <a:off x="900113" y="836613"/>
            <a:ext cx="154305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476375" y="5589588"/>
            <a:ext cx="59039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>
                <a:solidFill>
                  <a:schemeClr val="bg1"/>
                </a:solidFill>
                <a:latin typeface="Comic Sans MS" pitchFamily="66" charset="0"/>
                <a:hlinkClick r:id="rId4" action="ppaction://hlinksldjump"/>
              </a:rPr>
              <a:t>http://jacotte.papy16.net/</a:t>
            </a:r>
            <a:endParaRPr lang="fr-FR" sz="280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7000">
    <p:fad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1662</TotalTime>
  <Words>208</Words>
  <Application>Microsoft Office PowerPoint</Application>
  <PresentationFormat>Affichage à l'écran (4:3)</PresentationFormat>
  <Paragraphs>55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Calibri</vt:lpstr>
      <vt:lpstr>Arial</vt:lpstr>
      <vt:lpstr>Comic Sans MS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Memory- Barbara Streisand</dc:title>
  <dc:creator>Jacotte Legrosdidier</dc:creator>
  <cp:lastModifiedBy>Jacotte Legrosdidier</cp:lastModifiedBy>
  <cp:revision>42</cp:revision>
  <dcterms:created xsi:type="dcterms:W3CDTF">2013-06-15T14:12:09Z</dcterms:created>
  <dcterms:modified xsi:type="dcterms:W3CDTF">2013-06-16T17:55:36Z</dcterms:modified>
</cp:coreProperties>
</file>