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2"/>
  </p:notesMasterIdLst>
  <p:sldIdLst>
    <p:sldId id="268" r:id="rId2"/>
    <p:sldId id="273" r:id="rId3"/>
    <p:sldId id="269" r:id="rId4"/>
    <p:sldId id="271" r:id="rId5"/>
    <p:sldId id="285" r:id="rId6"/>
    <p:sldId id="270" r:id="rId7"/>
    <p:sldId id="275" r:id="rId8"/>
    <p:sldId id="276" r:id="rId9"/>
    <p:sldId id="278" r:id="rId10"/>
    <p:sldId id="279" r:id="rId11"/>
    <p:sldId id="277" r:id="rId12"/>
    <p:sldId id="280" r:id="rId13"/>
    <p:sldId id="281" r:id="rId14"/>
    <p:sldId id="283" r:id="rId15"/>
    <p:sldId id="284" r:id="rId16"/>
    <p:sldId id="286" r:id="rId17"/>
    <p:sldId id="288" r:id="rId18"/>
    <p:sldId id="289" r:id="rId19"/>
    <p:sldId id="291" r:id="rId20"/>
    <p:sldId id="292" r:id="rId2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akAiaqd0R6AY15qpN4Y4Q==" hashData="vdoUUGm/GVS7QTg05NeJnfMy0F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929" autoAdjust="0"/>
    <p:restoredTop sz="98136" autoAdjust="0"/>
  </p:normalViewPr>
  <p:slideViewPr>
    <p:cSldViewPr>
      <p:cViewPr>
        <p:scale>
          <a:sx n="76" d="100"/>
          <a:sy n="76" d="100"/>
        </p:scale>
        <p:origin x="-1406" y="-1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image" Target="../media/image2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0981E3-8983-43F6-A991-7C21847F02C4}" type="datetimeFigureOut">
              <a:rPr lang="fr-FR" smtClean="0"/>
              <a:pPr/>
              <a:t>31/07/2017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A87047-A3F4-445F-B3E2-8F624C3E2F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C3B6-65C2-454C-8014-124B0F906156}" type="datetimeFigureOut">
              <a:rPr lang="fr-FR" smtClean="0"/>
              <a:pPr/>
              <a:t>31/07/2017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9C726-EE0B-4CD3-A3C9-2761883EE72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C3B6-65C2-454C-8014-124B0F906156}" type="datetimeFigureOut">
              <a:rPr lang="fr-FR" smtClean="0"/>
              <a:pPr/>
              <a:t>31/07/2017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9C726-EE0B-4CD3-A3C9-2761883EE72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C3B6-65C2-454C-8014-124B0F906156}" type="datetimeFigureOut">
              <a:rPr lang="fr-FR" smtClean="0"/>
              <a:pPr/>
              <a:t>31/07/2017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9C726-EE0B-4CD3-A3C9-2761883EE72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C3B6-65C2-454C-8014-124B0F906156}" type="datetimeFigureOut">
              <a:rPr lang="fr-FR" smtClean="0"/>
              <a:pPr/>
              <a:t>31/07/2017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9C726-EE0B-4CD3-A3C9-2761883EE72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C3B6-65C2-454C-8014-124B0F906156}" type="datetimeFigureOut">
              <a:rPr lang="fr-FR" smtClean="0"/>
              <a:pPr/>
              <a:t>31/07/2017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9C726-EE0B-4CD3-A3C9-2761883EE72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C3B6-65C2-454C-8014-124B0F906156}" type="datetimeFigureOut">
              <a:rPr lang="fr-FR" smtClean="0"/>
              <a:pPr/>
              <a:t>31/07/2017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9C726-EE0B-4CD3-A3C9-2761883EE72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C3B6-65C2-454C-8014-124B0F906156}" type="datetimeFigureOut">
              <a:rPr lang="fr-FR" smtClean="0"/>
              <a:pPr/>
              <a:t>31/07/2017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9C726-EE0B-4CD3-A3C9-2761883EE72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C3B6-65C2-454C-8014-124B0F906156}" type="datetimeFigureOut">
              <a:rPr lang="fr-FR" smtClean="0"/>
              <a:pPr/>
              <a:t>31/07/2017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9C726-EE0B-4CD3-A3C9-2761883EE72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C3B6-65C2-454C-8014-124B0F906156}" type="datetimeFigureOut">
              <a:rPr lang="fr-FR" smtClean="0"/>
              <a:pPr/>
              <a:t>31/07/2017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9C726-EE0B-4CD3-A3C9-2761883EE72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C3B6-65C2-454C-8014-124B0F906156}" type="datetimeFigureOut">
              <a:rPr lang="fr-FR" smtClean="0"/>
              <a:pPr/>
              <a:t>31/07/2017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9C726-EE0B-4CD3-A3C9-2761883EE72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C3B6-65C2-454C-8014-124B0F906156}" type="datetimeFigureOut">
              <a:rPr lang="fr-FR" smtClean="0"/>
              <a:pPr/>
              <a:t>31/07/2017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9C726-EE0B-4CD3-A3C9-2761883EE72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46C3B6-65C2-454C-8014-124B0F906156}" type="datetimeFigureOut">
              <a:rPr lang="fr-FR" smtClean="0"/>
              <a:pPr/>
              <a:t>31/07/2017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69C726-EE0B-4CD3-A3C9-2761883EE72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package" Target="../embeddings/Pr_sentation_Microsoft_Office_PowerPoint1.pptx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image" Target="../media/image5.gif"/><Relationship Id="rId7" Type="http://schemas.openxmlformats.org/officeDocument/2006/relationships/image" Target="../media/image2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_sentation_Microsoft_Office_PowerPoint2.pptx"/><Relationship Id="rId7" Type="http://schemas.openxmlformats.org/officeDocument/2006/relationships/image" Target="../media/image31.gi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0.jpeg"/><Relationship Id="rId5" Type="http://schemas.openxmlformats.org/officeDocument/2006/relationships/package" Target="../embeddings/Pr_sentation_Microsoft_Office_PowerPoint3.pptx"/><Relationship Id="rId4" Type="http://schemas.openxmlformats.org/officeDocument/2006/relationships/hyperlink" Target="http://arthosdiaporamas.over-blog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28662" y="428604"/>
            <a:ext cx="7286676" cy="5929354"/>
          </a:xfrm>
          <a:prstGeom prst="rect">
            <a:avLst/>
          </a:prstGeom>
          <a:noFill/>
          <a:ln w="190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026" name="Présentation" r:id="rId4" imgW="4570530" imgH="3427618" progId="PowerPoint.Show.12">
              <p:embed/>
            </p:oleObj>
          </a:graphicData>
        </a:graphic>
      </p:graphicFrame>
      <p:pic>
        <p:nvPicPr>
          <p:cNvPr id="4" name="Image 3" descr="debut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411760" y="6381328"/>
            <a:ext cx="5636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rgbClr val="C00000"/>
                </a:solidFill>
                <a:latin typeface="Asimov" pitchFamily="34" charset="0"/>
              </a:rPr>
              <a:t>Défilement automatique des images</a:t>
            </a:r>
            <a:endParaRPr lang="fr-FR" sz="2400" b="1" i="1" dirty="0">
              <a:solidFill>
                <a:srgbClr val="C00000"/>
              </a:solidFill>
              <a:latin typeface="Asimov" pitchFamily="34" charset="0"/>
            </a:endParaRPr>
          </a:p>
        </p:txBody>
      </p:sp>
      <p:pic>
        <p:nvPicPr>
          <p:cNvPr id="7" name="Image 6" descr="notes-musique%20(44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83968" y="5949280"/>
            <a:ext cx="571500" cy="45720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251520" y="116632"/>
            <a:ext cx="40324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i="1" dirty="0" smtClean="0">
                <a:solidFill>
                  <a:srgbClr val="FF0000"/>
                </a:solidFill>
                <a:latin typeface="Asimov" pitchFamily="34" charset="0"/>
              </a:rPr>
              <a:t>Au village</a:t>
            </a:r>
            <a:endParaRPr lang="fr-FR" sz="4000" b="1" i="1" dirty="0">
              <a:solidFill>
                <a:srgbClr val="FF0000"/>
              </a:solidFill>
              <a:latin typeface="Asimov" pitchFamily="34" charset="0"/>
            </a:endParaRPr>
          </a:p>
        </p:txBody>
      </p:sp>
    </p:spTree>
  </p:cSld>
  <p:clrMapOvr>
    <a:masterClrMapping/>
  </p:clrMapOvr>
  <p:transition spd="slow" advTm="12000">
    <p:wedge/>
    <p:sndAc>
      <p:stSnd loop="1">
        <p:snd r:embed="rId3" name="JOHN  BARRY PPSX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arthosdiaporamas\LOGOS POUR DIAPORAMAS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760640" cy="6858000"/>
          </a:xfrm>
          <a:prstGeom prst="rect">
            <a:avLst/>
          </a:prstGeom>
          <a:noFill/>
        </p:spPr>
      </p:pic>
      <p:pic>
        <p:nvPicPr>
          <p:cNvPr id="3" name="Image 2" descr="a1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036496" cy="6858000"/>
          </a:xfrm>
          <a:prstGeom prst="rect">
            <a:avLst/>
          </a:prstGeom>
        </p:spPr>
      </p:pic>
      <p:pic>
        <p:nvPicPr>
          <p:cNvPr id="5" name="Image 4" descr="500px-Fond_blanc.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60648"/>
            <a:ext cx="8424936" cy="6192688"/>
          </a:xfrm>
          <a:prstGeom prst="rect">
            <a:avLst/>
          </a:prstGeom>
        </p:spPr>
      </p:pic>
      <p:pic>
        <p:nvPicPr>
          <p:cNvPr id="6" name="Image 5" descr="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260648"/>
            <a:ext cx="8496944" cy="6264696"/>
          </a:xfrm>
          <a:prstGeom prst="rect">
            <a:avLst/>
          </a:prstGeom>
        </p:spPr>
      </p:pic>
    </p:spTree>
  </p:cSld>
  <p:clrMapOvr>
    <a:masterClrMapping/>
  </p:clrMapOvr>
  <p:transition advTm="11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arthosdiaporamas\LOGOS POUR DIAPORAMAS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760640" cy="6858000"/>
          </a:xfrm>
          <a:prstGeom prst="rect">
            <a:avLst/>
          </a:prstGeom>
          <a:noFill/>
        </p:spPr>
      </p:pic>
      <p:pic>
        <p:nvPicPr>
          <p:cNvPr id="3" name="Image 2" descr="a1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036496" cy="6858000"/>
          </a:xfrm>
          <a:prstGeom prst="rect">
            <a:avLst/>
          </a:prstGeom>
        </p:spPr>
      </p:pic>
      <p:pic>
        <p:nvPicPr>
          <p:cNvPr id="5" name="Image 4" descr="500px-Fond_blanc.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60648"/>
            <a:ext cx="8424936" cy="6192688"/>
          </a:xfrm>
          <a:prstGeom prst="rect">
            <a:avLst/>
          </a:prstGeom>
        </p:spPr>
      </p:pic>
      <p:pic>
        <p:nvPicPr>
          <p:cNvPr id="7" name="Image 6" descr="Image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260648"/>
            <a:ext cx="8568952" cy="6211436"/>
          </a:xfrm>
          <a:prstGeom prst="rect">
            <a:avLst/>
          </a:prstGeom>
        </p:spPr>
      </p:pic>
    </p:spTree>
  </p:cSld>
  <p:clrMapOvr>
    <a:masterClrMapping/>
  </p:clrMapOvr>
  <p:transition advTm="11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arthosdiaporamas\LOGOS POUR DIAPORAMAS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760640" cy="6858000"/>
          </a:xfrm>
          <a:prstGeom prst="rect">
            <a:avLst/>
          </a:prstGeom>
          <a:noFill/>
        </p:spPr>
      </p:pic>
      <p:pic>
        <p:nvPicPr>
          <p:cNvPr id="3" name="Image 2" descr="a1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036496" cy="6858000"/>
          </a:xfrm>
          <a:prstGeom prst="rect">
            <a:avLst/>
          </a:prstGeom>
        </p:spPr>
      </p:pic>
      <p:pic>
        <p:nvPicPr>
          <p:cNvPr id="5" name="Image 4" descr="500px-Fond_blanc.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60648"/>
            <a:ext cx="8424936" cy="6192688"/>
          </a:xfrm>
          <a:prstGeom prst="rect">
            <a:avLst/>
          </a:prstGeom>
        </p:spPr>
      </p:pic>
      <p:pic>
        <p:nvPicPr>
          <p:cNvPr id="6" name="Image 5" descr="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260648"/>
            <a:ext cx="8496944" cy="6192688"/>
          </a:xfrm>
          <a:prstGeom prst="rect">
            <a:avLst/>
          </a:prstGeom>
        </p:spPr>
      </p:pic>
    </p:spTree>
  </p:cSld>
  <p:clrMapOvr>
    <a:masterClrMapping/>
  </p:clrMapOvr>
  <p:transition advTm="11000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arthosdiaporamas\LOGOS POUR DIAPORAMAS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760640" cy="6858000"/>
          </a:xfrm>
          <a:prstGeom prst="rect">
            <a:avLst/>
          </a:prstGeom>
          <a:noFill/>
        </p:spPr>
      </p:pic>
      <p:pic>
        <p:nvPicPr>
          <p:cNvPr id="3" name="Image 2" descr="a1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036496" cy="6858000"/>
          </a:xfrm>
          <a:prstGeom prst="rect">
            <a:avLst/>
          </a:prstGeom>
        </p:spPr>
      </p:pic>
      <p:pic>
        <p:nvPicPr>
          <p:cNvPr id="5" name="Image 4" descr="500px-Fond_blanc.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60648"/>
            <a:ext cx="8424936" cy="6192688"/>
          </a:xfrm>
          <a:prstGeom prst="rect">
            <a:avLst/>
          </a:prstGeom>
        </p:spPr>
      </p:pic>
      <p:pic>
        <p:nvPicPr>
          <p:cNvPr id="6" name="Image 5" descr="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260648"/>
            <a:ext cx="8496944" cy="6192687"/>
          </a:xfrm>
          <a:prstGeom prst="rect">
            <a:avLst/>
          </a:prstGeom>
        </p:spPr>
      </p:pic>
    </p:spTree>
  </p:cSld>
  <p:clrMapOvr>
    <a:masterClrMapping/>
  </p:clrMapOvr>
  <p:transition advTm="11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arthosdiaporamas\LOGOS POUR DIAPORAMAS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760640" cy="6858000"/>
          </a:xfrm>
          <a:prstGeom prst="rect">
            <a:avLst/>
          </a:prstGeom>
          <a:noFill/>
        </p:spPr>
      </p:pic>
      <p:pic>
        <p:nvPicPr>
          <p:cNvPr id="3" name="Image 2" descr="a1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036496" cy="6858000"/>
          </a:xfrm>
          <a:prstGeom prst="rect">
            <a:avLst/>
          </a:prstGeom>
        </p:spPr>
      </p:pic>
      <p:pic>
        <p:nvPicPr>
          <p:cNvPr id="5" name="Image 4" descr="500px-Fond_blanc.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60648"/>
            <a:ext cx="8424936" cy="6192688"/>
          </a:xfrm>
          <a:prstGeom prst="rect">
            <a:avLst/>
          </a:prstGeom>
        </p:spPr>
      </p:pic>
      <p:pic>
        <p:nvPicPr>
          <p:cNvPr id="6" name="Image 5" descr="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260648"/>
            <a:ext cx="8424936" cy="6192688"/>
          </a:xfrm>
          <a:prstGeom prst="rect">
            <a:avLst/>
          </a:prstGeom>
        </p:spPr>
      </p:pic>
    </p:spTree>
  </p:cSld>
  <p:clrMapOvr>
    <a:masterClrMapping/>
  </p:clrMapOvr>
  <p:transition advTm="11000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arthosdiaporamas\LOGOS POUR DIAPORAMAS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760640" cy="6858000"/>
          </a:xfrm>
          <a:prstGeom prst="rect">
            <a:avLst/>
          </a:prstGeom>
          <a:noFill/>
        </p:spPr>
      </p:pic>
      <p:pic>
        <p:nvPicPr>
          <p:cNvPr id="3" name="Image 2" descr="a1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036496" cy="6858000"/>
          </a:xfrm>
          <a:prstGeom prst="rect">
            <a:avLst/>
          </a:prstGeom>
        </p:spPr>
      </p:pic>
      <p:pic>
        <p:nvPicPr>
          <p:cNvPr id="5" name="Image 4" descr="500px-Fond_blanc.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60648"/>
            <a:ext cx="8424936" cy="6192688"/>
          </a:xfrm>
          <a:prstGeom prst="rect">
            <a:avLst/>
          </a:prstGeom>
        </p:spPr>
      </p:pic>
      <p:pic>
        <p:nvPicPr>
          <p:cNvPr id="6" name="Image 5" descr="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260648"/>
            <a:ext cx="8424936" cy="6192688"/>
          </a:xfrm>
          <a:prstGeom prst="rect">
            <a:avLst/>
          </a:prstGeom>
        </p:spPr>
      </p:pic>
    </p:spTree>
  </p:cSld>
  <p:clrMapOvr>
    <a:masterClrMapping/>
  </p:clrMapOvr>
  <p:transition advTm="11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arthosdiaporamas\LOGOS POUR DIAPORAMAS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760640" cy="6858000"/>
          </a:xfrm>
          <a:prstGeom prst="rect">
            <a:avLst/>
          </a:prstGeom>
          <a:noFill/>
        </p:spPr>
      </p:pic>
      <p:pic>
        <p:nvPicPr>
          <p:cNvPr id="3" name="Image 2" descr="a1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036496" cy="6858000"/>
          </a:xfrm>
          <a:prstGeom prst="rect">
            <a:avLst/>
          </a:prstGeom>
        </p:spPr>
      </p:pic>
      <p:pic>
        <p:nvPicPr>
          <p:cNvPr id="5" name="Image 4" descr="500px-Fond_blanc.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60648"/>
            <a:ext cx="8424936" cy="6192688"/>
          </a:xfrm>
          <a:prstGeom prst="rect">
            <a:avLst/>
          </a:prstGeom>
        </p:spPr>
      </p:pic>
      <p:pic>
        <p:nvPicPr>
          <p:cNvPr id="6" name="Image 5" descr="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260648"/>
            <a:ext cx="8424936" cy="6192688"/>
          </a:xfrm>
          <a:prstGeom prst="rect">
            <a:avLst/>
          </a:prstGeom>
        </p:spPr>
      </p:pic>
    </p:spTree>
  </p:cSld>
  <p:clrMapOvr>
    <a:masterClrMapping/>
  </p:clrMapOvr>
  <p:transition advTm="11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arthosdiaporamas\LOGOS POUR DIAPORAMAS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760640" cy="6858000"/>
          </a:xfrm>
          <a:prstGeom prst="rect">
            <a:avLst/>
          </a:prstGeom>
          <a:noFill/>
        </p:spPr>
      </p:pic>
      <p:pic>
        <p:nvPicPr>
          <p:cNvPr id="3" name="Image 2" descr="a1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036496" cy="6858000"/>
          </a:xfrm>
          <a:prstGeom prst="rect">
            <a:avLst/>
          </a:prstGeom>
        </p:spPr>
      </p:pic>
      <p:pic>
        <p:nvPicPr>
          <p:cNvPr id="5" name="Image 4" descr="500px-Fond_blanc.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60648"/>
            <a:ext cx="8424936" cy="6192688"/>
          </a:xfrm>
          <a:prstGeom prst="rect">
            <a:avLst/>
          </a:prstGeom>
        </p:spPr>
      </p:pic>
      <p:pic>
        <p:nvPicPr>
          <p:cNvPr id="6" name="Image 5" descr="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260648"/>
            <a:ext cx="8496944" cy="6192688"/>
          </a:xfrm>
          <a:prstGeom prst="rect">
            <a:avLst/>
          </a:prstGeom>
        </p:spPr>
      </p:pic>
    </p:spTree>
  </p:cSld>
  <p:clrMapOvr>
    <a:masterClrMapping/>
  </p:clrMapOvr>
  <p:transition advTm="11000"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arthosdiaporamas\LOGOS POUR DIAPORAMAS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760640" cy="6858000"/>
          </a:xfrm>
          <a:prstGeom prst="rect">
            <a:avLst/>
          </a:prstGeom>
          <a:noFill/>
        </p:spPr>
      </p:pic>
      <p:pic>
        <p:nvPicPr>
          <p:cNvPr id="3" name="Image 2" descr="a1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036496" cy="6858000"/>
          </a:xfrm>
          <a:prstGeom prst="rect">
            <a:avLst/>
          </a:prstGeom>
        </p:spPr>
      </p:pic>
      <p:pic>
        <p:nvPicPr>
          <p:cNvPr id="5" name="Image 4" descr="500px-Fond_blanc.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60648"/>
            <a:ext cx="8424936" cy="6192688"/>
          </a:xfrm>
          <a:prstGeom prst="rect">
            <a:avLst/>
          </a:prstGeom>
        </p:spPr>
      </p:pic>
      <p:pic>
        <p:nvPicPr>
          <p:cNvPr id="6" name="Image 5" descr="1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260648"/>
            <a:ext cx="8496944" cy="6192688"/>
          </a:xfrm>
          <a:prstGeom prst="rect">
            <a:avLst/>
          </a:prstGeom>
        </p:spPr>
      </p:pic>
    </p:spTree>
  </p:cSld>
  <p:clrMapOvr>
    <a:masterClrMapping/>
  </p:clrMapOvr>
  <p:transition advTm="11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arthosdiaporamas\LOGOS POUR DIAPORAMAS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760640" cy="6858000"/>
          </a:xfrm>
          <a:prstGeom prst="rect">
            <a:avLst/>
          </a:prstGeom>
          <a:noFill/>
        </p:spPr>
      </p:pic>
      <p:pic>
        <p:nvPicPr>
          <p:cNvPr id="3" name="Image 2" descr="a1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036496" cy="6858000"/>
          </a:xfrm>
          <a:prstGeom prst="rect">
            <a:avLst/>
          </a:prstGeom>
        </p:spPr>
      </p:pic>
      <p:pic>
        <p:nvPicPr>
          <p:cNvPr id="5" name="Image 4" descr="500px-Fond_blanc.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60648"/>
            <a:ext cx="8424936" cy="6192688"/>
          </a:xfrm>
          <a:prstGeom prst="rect">
            <a:avLst/>
          </a:prstGeom>
        </p:spPr>
      </p:pic>
      <p:pic>
        <p:nvPicPr>
          <p:cNvPr id="7" name="Image 6" descr="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260648"/>
            <a:ext cx="8496944" cy="6192688"/>
          </a:xfrm>
          <a:prstGeom prst="rect">
            <a:avLst/>
          </a:prstGeom>
        </p:spPr>
      </p:pic>
    </p:spTree>
  </p:cSld>
  <p:clrMapOvr>
    <a:masterClrMapping/>
  </p:clrMapOvr>
  <p:transition advTm="11000">
    <p:checke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arthosdiaporamas\LOGOS POUR DIAPORAMAS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760640" cy="6858000"/>
          </a:xfrm>
          <a:prstGeom prst="rect">
            <a:avLst/>
          </a:prstGeom>
          <a:noFill/>
        </p:spPr>
      </p:pic>
      <p:pic>
        <p:nvPicPr>
          <p:cNvPr id="3" name="Image 2" descr="a1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036496" cy="6858000"/>
          </a:xfrm>
          <a:prstGeom prst="rect">
            <a:avLst/>
          </a:prstGeom>
        </p:spPr>
      </p:pic>
      <p:pic>
        <p:nvPicPr>
          <p:cNvPr id="5" name="Image 4" descr="500px-Fond_blanc.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60648"/>
            <a:ext cx="8424936" cy="6192688"/>
          </a:xfrm>
          <a:prstGeom prst="rect">
            <a:avLst/>
          </a:prstGeom>
        </p:spPr>
      </p:pic>
      <p:pic>
        <p:nvPicPr>
          <p:cNvPr id="7" name="Image 6" descr="1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260648"/>
            <a:ext cx="8496944" cy="6192688"/>
          </a:xfrm>
          <a:prstGeom prst="rect">
            <a:avLst/>
          </a:prstGeom>
        </p:spPr>
      </p:pic>
    </p:spTree>
  </p:cSld>
  <p:clrMapOvr>
    <a:masterClrMapping/>
  </p:clrMapOvr>
  <p:transition advTm="11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arthosdiaporamas\LOGOS POUR DIAPORAMAS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760640" cy="6858000"/>
          </a:xfrm>
          <a:prstGeom prst="rect">
            <a:avLst/>
          </a:prstGeom>
          <a:noFill/>
        </p:spPr>
      </p:pic>
      <p:pic>
        <p:nvPicPr>
          <p:cNvPr id="3" name="Image 2" descr="a1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036496" cy="6858000"/>
          </a:xfrm>
          <a:prstGeom prst="rect">
            <a:avLst/>
          </a:prstGeom>
        </p:spPr>
      </p:pic>
      <p:pic>
        <p:nvPicPr>
          <p:cNvPr id="5" name="Image 4" descr="500px-Fond_blanc.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60648"/>
            <a:ext cx="8424936" cy="6192688"/>
          </a:xfrm>
          <a:prstGeom prst="rect">
            <a:avLst/>
          </a:prstGeom>
        </p:spPr>
      </p:pic>
      <p:pic>
        <p:nvPicPr>
          <p:cNvPr id="6" name="Image 5" descr="Image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260648"/>
            <a:ext cx="8568952" cy="6192688"/>
          </a:xfrm>
          <a:prstGeom prst="rect">
            <a:avLst/>
          </a:prstGeom>
        </p:spPr>
      </p:pic>
    </p:spTree>
  </p:cSld>
  <p:clrMapOvr>
    <a:masterClrMapping/>
  </p:clrMapOvr>
  <p:transition advTm="11000">
    <p:checke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arthosdiaporamas\LOGOS POUR DIAPORAMAS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760640" cy="6858000"/>
          </a:xfrm>
          <a:prstGeom prst="rect">
            <a:avLst/>
          </a:prstGeom>
          <a:noFill/>
        </p:spPr>
      </p:pic>
      <p:pic>
        <p:nvPicPr>
          <p:cNvPr id="3" name="Image 2" descr="a1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036496" cy="6858000"/>
          </a:xfrm>
          <a:prstGeom prst="rect">
            <a:avLst/>
          </a:prstGeom>
        </p:spPr>
      </p:pic>
      <p:pic>
        <p:nvPicPr>
          <p:cNvPr id="5" name="Image 4" descr="500px-Fond_blanc.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60648"/>
            <a:ext cx="8424936" cy="6192688"/>
          </a:xfrm>
          <a:prstGeom prst="rect">
            <a:avLst/>
          </a:prstGeom>
        </p:spPr>
      </p:pic>
      <p:pic>
        <p:nvPicPr>
          <p:cNvPr id="7" name="Image 6" descr="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260648"/>
            <a:ext cx="8568952" cy="6192688"/>
          </a:xfrm>
          <a:prstGeom prst="rect">
            <a:avLst/>
          </a:prstGeom>
        </p:spPr>
      </p:pic>
    </p:spTree>
  </p:cSld>
  <p:clrMapOvr>
    <a:masterClrMapping/>
  </p:clrMapOvr>
  <p:transition advTm="11000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arthosdiaporamas\LOGOS POUR DIAPORAMAS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760640" cy="6858000"/>
          </a:xfrm>
          <a:prstGeom prst="rect">
            <a:avLst/>
          </a:prstGeom>
          <a:noFill/>
        </p:spPr>
      </p:pic>
      <p:pic>
        <p:nvPicPr>
          <p:cNvPr id="3" name="Image 2" descr="a1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036496" cy="6858000"/>
          </a:xfrm>
          <a:prstGeom prst="rect">
            <a:avLst/>
          </a:prstGeom>
        </p:spPr>
      </p:pic>
      <p:pic>
        <p:nvPicPr>
          <p:cNvPr id="5" name="Image 4" descr="500px-Fond_blanc.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60648"/>
            <a:ext cx="8424936" cy="6192688"/>
          </a:xfrm>
          <a:prstGeom prst="rect">
            <a:avLst/>
          </a:prstGeom>
        </p:spPr>
      </p:pic>
      <p:pic>
        <p:nvPicPr>
          <p:cNvPr id="7" name="Image 6" descr="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260648"/>
            <a:ext cx="8424936" cy="6192688"/>
          </a:xfrm>
          <a:prstGeom prst="rect">
            <a:avLst/>
          </a:prstGeom>
        </p:spPr>
      </p:pic>
    </p:spTree>
  </p:cSld>
  <p:clrMapOvr>
    <a:masterClrMapping/>
  </p:clrMapOvr>
  <p:transition advTm="11000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arthosdiaporamas\LOGOS POUR DIAPORAMAS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760640" cy="6858000"/>
          </a:xfrm>
          <a:prstGeom prst="rect">
            <a:avLst/>
          </a:prstGeom>
          <a:noFill/>
        </p:spPr>
      </p:pic>
      <p:pic>
        <p:nvPicPr>
          <p:cNvPr id="3" name="Image 2" descr="a1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036496" cy="6858000"/>
          </a:xfrm>
          <a:prstGeom prst="rect">
            <a:avLst/>
          </a:prstGeom>
        </p:spPr>
      </p:pic>
      <p:pic>
        <p:nvPicPr>
          <p:cNvPr id="5" name="Image 4" descr="500px-Fond_blanc.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60648"/>
            <a:ext cx="8424936" cy="6192688"/>
          </a:xfrm>
          <a:prstGeom prst="rect">
            <a:avLst/>
          </a:prstGeom>
        </p:spPr>
      </p:pic>
      <p:pic>
        <p:nvPicPr>
          <p:cNvPr id="6" name="Image 5" descr="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260648"/>
            <a:ext cx="8496944" cy="6192688"/>
          </a:xfrm>
          <a:prstGeom prst="rect">
            <a:avLst/>
          </a:prstGeom>
        </p:spPr>
      </p:pic>
    </p:spTree>
  </p:cSld>
  <p:clrMapOvr>
    <a:masterClrMapping/>
  </p:clrMapOvr>
  <p:transition advTm="11000">
    <p:checke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arthosdiaporamas\LOGOS POUR DIAPORAMAS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760640" cy="6858000"/>
          </a:xfrm>
          <a:prstGeom prst="rect">
            <a:avLst/>
          </a:prstGeom>
          <a:noFill/>
        </p:spPr>
      </p:pic>
      <p:pic>
        <p:nvPicPr>
          <p:cNvPr id="3" name="Image 2" descr="a1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036496" cy="6858000"/>
          </a:xfrm>
          <a:prstGeom prst="rect">
            <a:avLst/>
          </a:prstGeom>
        </p:spPr>
      </p:pic>
      <p:pic>
        <p:nvPicPr>
          <p:cNvPr id="5" name="Image 4" descr="500px-Fond_blanc.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60648"/>
            <a:ext cx="8424936" cy="6192688"/>
          </a:xfrm>
          <a:prstGeom prst="rect">
            <a:avLst/>
          </a:prstGeom>
        </p:spPr>
      </p:pic>
      <p:pic>
        <p:nvPicPr>
          <p:cNvPr id="7" name="Image 6" descr="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260648"/>
            <a:ext cx="8496944" cy="6192688"/>
          </a:xfrm>
          <a:prstGeom prst="rect">
            <a:avLst/>
          </a:prstGeom>
        </p:spPr>
      </p:pic>
    </p:spTree>
  </p:cSld>
  <p:clrMapOvr>
    <a:masterClrMapping/>
  </p:clrMapOvr>
  <p:transition advTm="11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arthosdiaporamas\LOGOS POUR DIAPORAMAS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760640" cy="6858000"/>
          </a:xfrm>
          <a:prstGeom prst="rect">
            <a:avLst/>
          </a:prstGeom>
          <a:noFill/>
        </p:spPr>
      </p:pic>
      <p:pic>
        <p:nvPicPr>
          <p:cNvPr id="3" name="Image 2" descr="a1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036496" cy="6858000"/>
          </a:xfrm>
          <a:prstGeom prst="rect">
            <a:avLst/>
          </a:prstGeom>
        </p:spPr>
      </p:pic>
      <p:pic>
        <p:nvPicPr>
          <p:cNvPr id="5" name="Image 4" descr="500px-Fond_blanc.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60648"/>
            <a:ext cx="8424936" cy="6192688"/>
          </a:xfrm>
          <a:prstGeom prst="rect">
            <a:avLst/>
          </a:prstGeom>
        </p:spPr>
      </p:pic>
      <p:pic>
        <p:nvPicPr>
          <p:cNvPr id="7" name="Image 6" descr="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260648"/>
            <a:ext cx="8496944" cy="6192688"/>
          </a:xfrm>
          <a:prstGeom prst="rect">
            <a:avLst/>
          </a:prstGeom>
        </p:spPr>
      </p:pic>
    </p:spTree>
  </p:cSld>
  <p:clrMapOvr>
    <a:masterClrMapping/>
  </p:clrMapOvr>
  <p:transition advTm="11000"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arthosdiaporamas\LOGOS POUR DIAPORAMAS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760640" cy="6858000"/>
          </a:xfrm>
          <a:prstGeom prst="rect">
            <a:avLst/>
          </a:prstGeom>
          <a:noFill/>
        </p:spPr>
      </p:pic>
      <p:pic>
        <p:nvPicPr>
          <p:cNvPr id="3" name="Image 2" descr="a1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036496" cy="6858000"/>
          </a:xfrm>
          <a:prstGeom prst="rect">
            <a:avLst/>
          </a:prstGeom>
        </p:spPr>
      </p:pic>
      <p:pic>
        <p:nvPicPr>
          <p:cNvPr id="5" name="Image 4" descr="500px-Fond_blanc.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60648"/>
            <a:ext cx="8424936" cy="6192688"/>
          </a:xfrm>
          <a:prstGeom prst="rect">
            <a:avLst/>
          </a:prstGeom>
        </p:spPr>
      </p:pic>
      <p:pic>
        <p:nvPicPr>
          <p:cNvPr id="7" name="Image 6" descr="NOI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116632"/>
            <a:ext cx="8496944" cy="6336704"/>
          </a:xfrm>
          <a:prstGeom prst="rect">
            <a:avLst/>
          </a:prstGeom>
        </p:spPr>
      </p:pic>
      <p:pic>
        <p:nvPicPr>
          <p:cNvPr id="6" name="Image 5" descr="wicca - Copi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87624" y="908720"/>
            <a:ext cx="6552728" cy="5040560"/>
          </a:xfrm>
          <a:prstGeom prst="rect">
            <a:avLst/>
          </a:prstGeom>
        </p:spPr>
      </p:pic>
      <p:pic>
        <p:nvPicPr>
          <p:cNvPr id="2" name="Picture 2" descr="C:\Users\marielouise\Documents\CLASSEUR\NOI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9" name="Image 8" descr="7b19fa65cc9b0cbf1a8fd59cdc666e3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71600" y="548680"/>
            <a:ext cx="7200800" cy="5040560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2627784" y="6093296"/>
            <a:ext cx="4321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 smtClean="0">
                <a:solidFill>
                  <a:srgbClr val="FF0000"/>
                </a:solidFill>
                <a:latin typeface="Asimov" pitchFamily="34" charset="0"/>
              </a:rPr>
              <a:t>Philippe dit </a:t>
            </a:r>
            <a:r>
              <a:rPr lang="fr-FR" sz="2800" b="1" i="1" dirty="0" err="1" smtClean="0">
                <a:solidFill>
                  <a:srgbClr val="FF0000"/>
                </a:solidFill>
                <a:latin typeface="Asimov" pitchFamily="34" charset="0"/>
              </a:rPr>
              <a:t>Arthos</a:t>
            </a:r>
            <a:r>
              <a:rPr lang="fr-FR" sz="2800" b="1" i="1" dirty="0" smtClean="0">
                <a:solidFill>
                  <a:srgbClr val="FF0000"/>
                </a:solidFill>
                <a:latin typeface="Asimov" pitchFamily="34" charset="0"/>
              </a:rPr>
              <a:t> * 2017</a:t>
            </a:r>
            <a:endParaRPr lang="fr-FR" sz="2800" b="1" i="1" dirty="0">
              <a:solidFill>
                <a:srgbClr val="FF0000"/>
              </a:solidFill>
              <a:latin typeface="Asimov" pitchFamily="34" charset="0"/>
            </a:endParaRPr>
          </a:p>
        </p:txBody>
      </p:sp>
      <p:pic>
        <p:nvPicPr>
          <p:cNvPr id="12" name="Image 11" descr="c noir finitions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27584" y="476672"/>
            <a:ext cx="7416824" cy="5328592"/>
          </a:xfrm>
          <a:prstGeom prst="rect">
            <a:avLst/>
          </a:prstGeom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" name="Object 2"/>
          <p:cNvGraphicFramePr>
            <a:graphicFrameLocks noChangeAspect="1"/>
          </p:cNvGraphicFramePr>
          <p:nvPr/>
        </p:nvGraphicFramePr>
        <p:xfrm>
          <a:off x="971600" y="548680"/>
          <a:ext cx="7272808" cy="5688632"/>
        </p:xfrm>
        <a:graphic>
          <a:graphicData uri="http://schemas.openxmlformats.org/presentationml/2006/ole">
            <p:oleObj spid="_x0000_s15362" name="Présentation" r:id="rId3" imgW="4570537" imgH="3427333" progId="PowerPoint.Show.12">
              <p:embed/>
            </p:oleObj>
          </a:graphicData>
        </a:graphic>
      </p:graphicFrame>
      <p:graphicFrame>
        <p:nvGraphicFramePr>
          <p:cNvPr id="15363" name="Object 3">
            <a:hlinkClick r:id="rId4"/>
          </p:cNvPr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5363" name="Présentation" r:id="rId5" imgW="4570537" imgH="3427333" progId="PowerPoint.Show.12">
              <p:embed/>
            </p:oleObj>
          </a:graphicData>
        </a:graphic>
      </p:graphicFrame>
      <p:pic>
        <p:nvPicPr>
          <p:cNvPr id="15364" name="Picture 4" descr="F:\arthosdiaporamas\logo diaporamas Arthos.jpg">
            <a:hlinkClick r:id="rId4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760" y="2708920"/>
            <a:ext cx="4392488" cy="720080"/>
          </a:xfrm>
          <a:prstGeom prst="rect">
            <a:avLst/>
          </a:prstGeom>
          <a:noFill/>
        </p:spPr>
      </p:pic>
      <p:pic>
        <p:nvPicPr>
          <p:cNvPr id="5" name="Image 4" descr="6c51a50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131840" y="1988840"/>
            <a:ext cx="2887980" cy="588268"/>
          </a:xfrm>
          <a:prstGeom prst="rect">
            <a:avLst/>
          </a:prstGeom>
        </p:spPr>
      </p:pic>
    </p:spTree>
  </p:cSld>
  <p:clrMapOvr>
    <a:masterClrMapping/>
  </p:clrMapOvr>
  <p:transition advTm="63000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-toi-l-enfant-de-la-rue-mostaf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a-toi-l-enfant-de-la-rue-mostafa</Template>
  <TotalTime>0</TotalTime>
  <Words>11</Words>
  <Application>Microsoft Office PowerPoint</Application>
  <PresentationFormat>Affichage à l'écran (4:3)</PresentationFormat>
  <Paragraphs>3</Paragraphs>
  <Slides>20</Slides>
  <Notes>0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2" baseType="lpstr">
      <vt:lpstr>a-toi-l-enfant-de-la-rue-mostafa</vt:lpstr>
      <vt:lpstr>Présentation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/>
  <cp:lastModifiedBy/>
  <cp:revision>48</cp:revision>
  <dcterms:created xsi:type="dcterms:W3CDTF">2017-07-01T13:16:36Z</dcterms:created>
  <dcterms:modified xsi:type="dcterms:W3CDTF">2017-07-31T12:10:42Z</dcterms:modified>
</cp:coreProperties>
</file>