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57" r:id="rId39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-14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9866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5930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596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043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1404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0319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29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68465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573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8484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90111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AE69A-A9EC-4D62-8613-D125C7DB52FC}" type="datetimeFigureOut">
              <a:rPr lang="he-IL" smtClean="0"/>
              <a:t>ט"ו/אב/תשע"ז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A5FF3-5617-4B17-BA3C-8551C458FAE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396159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54" y="347336"/>
            <a:ext cx="9144000" cy="61134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393512" y="476672"/>
            <a:ext cx="43492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 smtClean="0">
                <a:solidFill>
                  <a:srgbClr val="FF0000"/>
                </a:solidFill>
                <a:latin typeface="Showcard Gothic" panose="04020904020102020604" pitchFamily="82" charset="0"/>
              </a:rPr>
              <a:t>Albania</a:t>
            </a:r>
            <a:endParaRPr lang="he-IL" sz="8000" dirty="0">
              <a:solidFill>
                <a:srgbClr val="FF0000"/>
              </a:solidFill>
              <a:latin typeface="Showcard Gothic" panose="04020904020102020604" pitchFamily="82" charset="0"/>
            </a:endParaRPr>
          </a:p>
        </p:txBody>
      </p:sp>
      <p:pic>
        <p:nvPicPr>
          <p:cNvPr id="4" name="Olta Boka - Zemren E Lame Peng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64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8000">
        <p:diamond/>
      </p:transition>
    </mc:Choice>
    <mc:Fallback>
      <p:transition spd="slow" advClick="0" advTm="8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14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5763"/>
            <a:ext cx="9144000" cy="6084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206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419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488"/>
            <a:ext cx="9144000" cy="6169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1424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239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958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8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1263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3383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544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100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3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801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272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496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600"/>
            <a:ext cx="9144000" cy="589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782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225"/>
            <a:ext cx="9144000" cy="605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730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2600"/>
            <a:ext cx="9144000" cy="5891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3037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8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88023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6563"/>
            <a:ext cx="9144000" cy="5983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9637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5296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792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2411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1325"/>
            <a:ext cx="9144000" cy="59753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54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42665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8725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037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835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621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12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071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305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318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012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23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8949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53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745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377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7000">
        <p:diamond/>
      </p:transition>
    </mc:Choice>
    <mc:Fallback>
      <p:transition spd="slow" advClick="0" advTm="7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0688"/>
            <a:ext cx="9144000" cy="601503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13387" y="6460998"/>
            <a:ext cx="3271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Olta</a:t>
            </a:r>
            <a:r>
              <a:rPr lang="en-US" dirty="0" smtClean="0"/>
              <a:t> </a:t>
            </a:r>
            <a:r>
              <a:rPr lang="en-US" dirty="0" err="1" smtClean="0"/>
              <a:t>Boka</a:t>
            </a:r>
            <a:r>
              <a:rPr lang="en-US" dirty="0" smtClean="0"/>
              <a:t> - </a:t>
            </a:r>
            <a:r>
              <a:rPr lang="en-US" dirty="0" err="1" smtClean="0"/>
              <a:t>Zemren</a:t>
            </a:r>
            <a:r>
              <a:rPr lang="en-US" dirty="0" smtClean="0"/>
              <a:t> E Lame Peng </a:t>
            </a:r>
            <a:endParaRPr lang="he-IL" dirty="0"/>
          </a:p>
        </p:txBody>
      </p:sp>
      <p:pic>
        <p:nvPicPr>
          <p:cNvPr id="1026" name="Picture 2" descr="D:\Documents\ppsx mazeget5\cf48f84fc40f2e4f2ad19e9fec34ac7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4112" y="0"/>
            <a:ext cx="3271106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23935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7" name="Picture 3" descr="D:\Documents\ppsx mazeget8\NewiBolit 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436" y="4777014"/>
            <a:ext cx="1820863" cy="208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8\NewiBolit 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437" y="4752672"/>
            <a:ext cx="1820863" cy="28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7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45000">
        <p:diamond/>
      </p:transition>
    </mc:Choice>
    <mc:Fallback>
      <p:transition spd="slow" advClick="0" advTm="45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</Words>
  <Application>Microsoft Office PowerPoint</Application>
  <PresentationFormat>On-screen Show (4:3)</PresentationFormat>
  <Paragraphs>3</Paragraphs>
  <Slides>38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2017-08-07T17:12:31Z</dcterms:created>
  <dcterms:modified xsi:type="dcterms:W3CDTF">2017-08-07T17:24:54Z</dcterms:modified>
</cp:coreProperties>
</file>