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3" r:id="rId3"/>
    <p:sldId id="259" r:id="rId4"/>
    <p:sldId id="274" r:id="rId5"/>
    <p:sldId id="260" r:id="rId6"/>
    <p:sldId id="261" r:id="rId7"/>
    <p:sldId id="262" r:id="rId8"/>
    <p:sldId id="264" r:id="rId9"/>
    <p:sldId id="275" r:id="rId10"/>
    <p:sldId id="266" r:id="rId11"/>
    <p:sldId id="267" r:id="rId12"/>
    <p:sldId id="276" r:id="rId13"/>
    <p:sldId id="277" r:id="rId14"/>
    <p:sldId id="278" r:id="rId15"/>
    <p:sldId id="279" r:id="rId16"/>
    <p:sldId id="280" r:id="rId17"/>
    <p:sldId id="281" r:id="rId18"/>
    <p:sldId id="265" r:id="rId19"/>
    <p:sldId id="284" r:id="rId20"/>
    <p:sldId id="268" r:id="rId21"/>
    <p:sldId id="270" r:id="rId22"/>
    <p:sldId id="271" r:id="rId23"/>
    <p:sldId id="299" r:id="rId24"/>
    <p:sldId id="300" r:id="rId25"/>
    <p:sldId id="272" r:id="rId26"/>
    <p:sldId id="273" r:id="rId27"/>
    <p:sldId id="287" r:id="rId28"/>
    <p:sldId id="288" r:id="rId29"/>
    <p:sldId id="289" r:id="rId30"/>
    <p:sldId id="290" r:id="rId31"/>
    <p:sldId id="291" r:id="rId32"/>
    <p:sldId id="292" r:id="rId33"/>
    <p:sldId id="295" r:id="rId34"/>
    <p:sldId id="296" r:id="rId35"/>
    <p:sldId id="257" r:id="rId36"/>
    <p:sldId id="298" r:id="rId37"/>
    <p:sldId id="258" r:id="rId38"/>
    <p:sldId id="297" r:id="rId39"/>
    <p:sldId id="285" r:id="rId40"/>
    <p:sldId id="286" r:id="rId41"/>
    <p:sldId id="307" r:id="rId42"/>
    <p:sldId id="302" r:id="rId43"/>
    <p:sldId id="303" r:id="rId44"/>
    <p:sldId id="304" r:id="rId45"/>
    <p:sldId id="305" r:id="rId46"/>
    <p:sldId id="306" r:id="rId47"/>
    <p:sldId id="283" r:id="rId48"/>
    <p:sldId id="308" r:id="rId49"/>
  </p:sldIdLst>
  <p:sldSz cx="9144000" cy="6858000" type="screen4x3"/>
  <p:notesSz cx="6858000" cy="9144000"/>
  <p:defaultTextStyle>
    <a:defPPr>
      <a:defRPr lang="nl-B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sF5Kx00NOSWjLQSbZdj/IQ==" hashData="UOBREQjSxJNQKihYXU79PPPBMlU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0" d="100"/>
          <a:sy n="60" d="100"/>
        </p:scale>
        <p:origin x="-1014" y="-17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321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nl-NL" smtClean="0"/>
              <a:t>Klik om de stijl te bewerken</a:t>
            </a:r>
            <a:endParaRPr lang="nl-BE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nl-NL" smtClean="0"/>
              <a:t>Klik om het opmaakprofiel van de modelondertitel te bewerken</a:t>
            </a:r>
            <a:endParaRPr lang="nl-BE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6676E7-C6D2-4400-B611-3D2F7EA00815}" type="datetimeFigureOut">
              <a:rPr lang="nl-BE" smtClean="0"/>
              <a:pPr/>
              <a:t>21/06/2017</a:t>
            </a:fld>
            <a:endParaRPr lang="nl-BE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2161A7-0809-4A7F-B1F0-FA3D409D8F84}" type="slidenum">
              <a:rPr lang="nl-BE" smtClean="0"/>
              <a:pPr/>
              <a:t>‹nr.›</a:t>
            </a:fld>
            <a:endParaRPr lang="nl-BE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BE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BE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6676E7-C6D2-4400-B611-3D2F7EA00815}" type="datetimeFigureOut">
              <a:rPr lang="nl-BE" smtClean="0"/>
              <a:pPr/>
              <a:t>21/06/2017</a:t>
            </a:fld>
            <a:endParaRPr lang="nl-BE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2161A7-0809-4A7F-B1F0-FA3D409D8F84}" type="slidenum">
              <a:rPr lang="nl-BE" smtClean="0"/>
              <a:pPr/>
              <a:t>‹nr.›</a:t>
            </a:fld>
            <a:endParaRPr lang="nl-BE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nl-NL" smtClean="0"/>
              <a:t>Klik om de stijl te bewerken</a:t>
            </a:r>
            <a:endParaRPr lang="nl-BE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6676E7-C6D2-4400-B611-3D2F7EA00815}" type="datetimeFigureOut">
              <a:rPr lang="nl-BE" smtClean="0"/>
              <a:pPr/>
              <a:t>21/06/2017</a:t>
            </a:fld>
            <a:endParaRPr lang="nl-BE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2161A7-0809-4A7F-B1F0-FA3D409D8F84}" type="slidenum">
              <a:rPr lang="nl-BE" smtClean="0"/>
              <a:pPr/>
              <a:t>‹nr.›</a:t>
            </a:fld>
            <a:endParaRPr lang="nl-BE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BE"/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BE"/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BE"/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6676E7-C6D2-4400-B611-3D2F7EA00815}" type="datetimeFigureOut">
              <a:rPr lang="nl-BE" smtClean="0"/>
              <a:pPr/>
              <a:t>21/06/2017</a:t>
            </a:fld>
            <a:endParaRPr lang="nl-BE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2161A7-0809-4A7F-B1F0-FA3D409D8F84}" type="slidenum">
              <a:rPr lang="nl-BE" smtClean="0"/>
              <a:pPr/>
              <a:t>‹nr.›</a:t>
            </a:fld>
            <a:endParaRPr lang="nl-BE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nl-NL" smtClean="0"/>
              <a:t>Klik om de stijl te bewerken</a:t>
            </a:r>
            <a:endParaRPr lang="nl-BE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BE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BE"/>
          </a:p>
        </p:txBody>
      </p:sp>
      <p:sp>
        <p:nvSpPr>
          <p:cNvPr id="7" name="Tijdelijke aanduiding voor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6676E7-C6D2-4400-B611-3D2F7EA00815}" type="datetimeFigureOut">
              <a:rPr lang="nl-BE" smtClean="0"/>
              <a:pPr/>
              <a:t>21/06/2017</a:t>
            </a:fld>
            <a:endParaRPr lang="nl-BE"/>
          </a:p>
        </p:txBody>
      </p:sp>
      <p:sp>
        <p:nvSpPr>
          <p:cNvPr id="8" name="Tijdelijke aanduiding voor voettekst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9" name="Tijdelijke aanduiding voor dianumm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2161A7-0809-4A7F-B1F0-FA3D409D8F84}" type="slidenum">
              <a:rPr lang="nl-BE" smtClean="0"/>
              <a:pPr/>
              <a:t>‹nr.›</a:t>
            </a:fld>
            <a:endParaRPr lang="nl-BE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BE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6676E7-C6D2-4400-B611-3D2F7EA00815}" type="datetimeFigureOut">
              <a:rPr lang="nl-BE" smtClean="0"/>
              <a:pPr/>
              <a:t>21/06/2017</a:t>
            </a:fld>
            <a:endParaRPr lang="nl-BE"/>
          </a:p>
        </p:txBody>
      </p:sp>
      <p:sp>
        <p:nvSpPr>
          <p:cNvPr id="4" name="Tijdelijke aanduiding voor voettekst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2161A7-0809-4A7F-B1F0-FA3D409D8F84}" type="slidenum">
              <a:rPr lang="nl-BE" smtClean="0"/>
              <a:pPr/>
              <a:t>‹nr.›</a:t>
            </a:fld>
            <a:endParaRPr lang="nl-BE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6676E7-C6D2-4400-B611-3D2F7EA00815}" type="datetimeFigureOut">
              <a:rPr lang="nl-BE" smtClean="0"/>
              <a:pPr/>
              <a:t>21/06/2017</a:t>
            </a:fld>
            <a:endParaRPr lang="nl-BE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2161A7-0809-4A7F-B1F0-FA3D409D8F84}" type="slidenum">
              <a:rPr lang="nl-BE" smtClean="0"/>
              <a:pPr/>
              <a:t>‹nr.›</a:t>
            </a:fld>
            <a:endParaRPr lang="nl-BE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 smtClean="0"/>
              <a:t>Klik om de stijl te bewerken</a:t>
            </a:r>
            <a:endParaRPr lang="nl-BE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BE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6676E7-C6D2-4400-B611-3D2F7EA00815}" type="datetimeFigureOut">
              <a:rPr lang="nl-BE" smtClean="0"/>
              <a:pPr/>
              <a:t>21/06/2017</a:t>
            </a:fld>
            <a:endParaRPr lang="nl-BE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2161A7-0809-4A7F-B1F0-FA3D409D8F84}" type="slidenum">
              <a:rPr lang="nl-BE" smtClean="0"/>
              <a:pPr/>
              <a:t>‹nr.›</a:t>
            </a:fld>
            <a:endParaRPr lang="nl-BE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 smtClean="0"/>
              <a:t>Klik om de stijl te bewerken</a:t>
            </a:r>
            <a:endParaRPr lang="nl-BE"/>
          </a:p>
        </p:txBody>
      </p:sp>
      <p:sp>
        <p:nvSpPr>
          <p:cNvPr id="3" name="Tijdelijke aanduiding voor afbeelding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l-BE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6676E7-C6D2-4400-B611-3D2F7EA00815}" type="datetimeFigureOut">
              <a:rPr lang="nl-BE" smtClean="0"/>
              <a:pPr/>
              <a:t>21/06/2017</a:t>
            </a:fld>
            <a:endParaRPr lang="nl-BE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2161A7-0809-4A7F-B1F0-FA3D409D8F84}" type="slidenum">
              <a:rPr lang="nl-BE" smtClean="0"/>
              <a:pPr/>
              <a:t>‹nr.›</a:t>
            </a:fld>
            <a:endParaRPr lang="nl-BE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BE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BE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6676E7-C6D2-4400-B611-3D2F7EA00815}" type="datetimeFigureOut">
              <a:rPr lang="nl-BE" smtClean="0"/>
              <a:pPr/>
              <a:t>21/06/2017</a:t>
            </a:fld>
            <a:endParaRPr lang="nl-BE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2161A7-0809-4A7F-B1F0-FA3D409D8F84}" type="slidenum">
              <a:rPr lang="nl-BE" smtClean="0"/>
              <a:pPr/>
              <a:t>‹nr.›</a:t>
            </a:fld>
            <a:endParaRPr lang="nl-BE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nl-NL" smtClean="0"/>
              <a:t>Klik om de stijl te bewerken</a:t>
            </a:r>
            <a:endParaRPr lang="nl-BE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BE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6676E7-C6D2-4400-B611-3D2F7EA00815}" type="datetimeFigureOut">
              <a:rPr lang="nl-BE" smtClean="0"/>
              <a:pPr/>
              <a:t>21/06/2017</a:t>
            </a:fld>
            <a:endParaRPr lang="nl-BE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2161A7-0809-4A7F-B1F0-FA3D409D8F84}" type="slidenum">
              <a:rPr lang="nl-BE" smtClean="0"/>
              <a:pPr/>
              <a:t>‹nr.›</a:t>
            </a:fld>
            <a:endParaRPr lang="nl-BE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 t="-32000" b="-3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 smtClean="0"/>
              <a:t>Klik om de stijl te bewerken</a:t>
            </a:r>
            <a:endParaRPr lang="nl-BE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BE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6676E7-C6D2-4400-B611-3D2F7EA00815}" type="datetimeFigureOut">
              <a:rPr lang="nl-BE" smtClean="0"/>
              <a:pPr/>
              <a:t>21/06/2017</a:t>
            </a:fld>
            <a:endParaRPr lang="nl-BE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BE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2161A7-0809-4A7F-B1F0-FA3D409D8F84}" type="slidenum">
              <a:rPr lang="nl-BE" smtClean="0"/>
              <a:pPr/>
              <a:t>‹nr.›</a:t>
            </a:fld>
            <a:endParaRPr lang="nl-B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B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hyperlink" Target="http://www.france-voyage.com/frankrijk-steden/colmar-26957.htm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france-voyage.com/frankrijk-steden/colmar-26957.htm" TargetMode="Externa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france-voyage.com/frankrijk-gids/alsace-territoire.htm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hyperlink" Target="https://upload.wikimedia.org/wikipedia/commons/9/92/Colmar_-_Alsace.jpg" TargetMode="Externa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hyperlink" Target="https://upload.wikimedia.org/wikipedia/commons/d/de/Colmar_rue.jpg" TargetMode="Externa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hyperlink" Target="https://upload.wikimedia.org/wikipedia/commons/4/47/14-06-30-colmar-by-RalfR-077.jpg" TargetMode="Externa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hyperlink" Target="https://upload.wikimedia.org/wikipedia/commons/6/66/Immeuble_%287_rue_Bartholdi%29%2C_grille.jpg" TargetMode="Externa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hyperlink" Target="https://upload.wikimedia.org/wikipedia/commons/7/7e/COLMAR%2C_Rue_des_%C3%89coles_-_panoramio_-_fotogoocom.jpg" TargetMode="Externa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hyperlink" Target="https://upload.wikimedia.org/wikipedia/commons/6/69/Kutschfahrt_durch_das_alte_Colmar_-_panoramio.jpg" TargetMode="Externa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hyperlink" Target="https://upload.wikimedia.org/wikipedia/commons/5/54/Pigeon_%28animal%29_%283%29.jpg" TargetMode="Externa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hyperlink" Target="https://upload.wikimedia.org/wikipedia/commons/d/d0/ColmarFrance.jpg" TargetMode="Externa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hyperlink" Target="https://upload.wikimedia.org/wikipedia/commons/0/03/Colmar-Petit-Venise.jpg" TargetMode="Externa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hyperlink" Target="https://upload.wikimedia.org/wikipedia/commons/c/c2/Petite_venise_colmar.jpg" TargetMode="Externa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hyperlink" Target="https://upload.wikimedia.org/wikipedia/commons/d/d4/Colmar,_Petite_Venise,_Boulevard_Saint-Pierre.jpg" TargetMode="Externa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hyperlink" Target="https://upload.wikimedia.org/wikipedia/commons/8/8a/Colmar_%284772526496%29.jpg" TargetMode="Externa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hyperlink" Target="https://upload.wikimedia.org/wikipedia/commons/6/6a/Colmar_2009_16.JPG" TargetMode="Externa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hyperlink" Target="https://upload.wikimedia.org/wikipedia/commons/e/e7/FR_Colmar_20080828_005.jpg" TargetMode="Externa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hyperlink" Target="https://upload.wikimedia.org/wikipedia/commons/3/34/Temple_Saint-Matthieu.jpg" TargetMode="Externa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hyperlink" Target="https://upload.wikimedia.org/wikipedia/commons/e/e8/Colmar_StMatthieu_15.JPG" TargetMode="Externa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hyperlink" Target="https://upload.wikimedia.org/wikipedia/commons/0/0f/Silbermannorgel_St._Mathieu_Colmar.JPG" TargetMode="Externa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hyperlink" Target="https://upload.wikimedia.org/wikipedia/commons/a/a5/Colmar_StMatthieu_24.JPG" TargetMode="Externa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hyperlink" Target="https://upload.wikimedia.org/wikipedia/commons/a/ad/Colmar_StMatthieu_52.JPG" TargetMode="Externa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hyperlink" Target="https://upload.wikimedia.org/wikipedia/commons/8/89/14-06-30-colmar-by-RalfR-089.jpg" TargetMode="External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hyperlink" Target="https://upload.wikimedia.org/wikipedia/commons/4/40/Vierge_au_Buisson_colmar.jpg" TargetMode="External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hyperlink" Target="https://upload.wikimedia.org/wikipedia/commons/8/83/Le_Petit_Train_de_Colmar_-_panoramio.jpg" TargetMode="External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hyperlink" Target="https://upload.wikimedia.org/wikipedia/commons/b/b0/Ancien_h%C3%B4tel_de_Police_-_Colmar.jpg" TargetMode="External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hyperlink" Target="https://upload.wikimedia.org/wikipedia/commons/d/dd/Musee_d_Unterlinden_colmar.jpg" TargetMode="External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france-voyage.com/frankrijk-steden/colmar-26957/museum-unterlinden-5368.htm" TargetMode="Externa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hyperlink" Target="https://upload.wikimedia.org/wikipedia/commons/a/ac/COLMAR...MUSEE_UNTERLINDEN._-_panoramio.jpg" TargetMode="External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hyperlink" Target="http://www.google.be/url?sa=i&amp;rct=j&amp;q=&amp;esrc=s&amp;source=images&amp;cd=&amp;cad=rja&amp;uact=8&amp;ved=0ahUKEwiDxO3di8_UAhUGYlAKHRwMDfoQjRwIBw&amp;url=http%3A%2F%2Fwww.statenvertaling.net%2Fkunst%2Fisenheimer-altaar.html&amp;psig=AFQjCNGQOyEnJUP9fbgNcX-dbD0X3exKPw&amp;ust=1498139779431344" TargetMode="External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france-voyage.com/frankrijk-steden/issenheim-27047.htm" TargetMode="Externa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hyperlink" Target="https://upload.wikimedia.org/wikipedia/commons/0/04/Colmar_-_Maison_Pfister_08.JPG" TargetMode="External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hyperlink" Target="https://upload.wikimedia.org/wikipedia/commons/4/42/Parc_du_Ch%C3%A2teau_d%27Eau_%28Colmar%29_%282%29.JPG" TargetMode="External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hyperlink" Target="https://upload.wikimedia.org/wikipedia/commons/6/6c/Parc_du_ch%C3%A2teau_d%27eau_%C3%A0_Colmar.jpg" TargetMode="External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hyperlink" Target="https://upload.wikimedia.org/wikipedia/commons/b/bd/Riquewihr_072.jpg" TargetMode="External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hyperlink" Target="https://upload.wikimedia.org/wikipedia/commons/1/10/D%C3%A9gustation_vins_d%27Alsace.JPG" TargetMode="External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hyperlink" Target="https://upload.wikimedia.org/wikipedia/commons/c/c3/Alsatian_wines_in_a_supermarket.jpg" TargetMode="External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hyperlink" Target="https://upload.wikimedia.org/wikipedia/commons/3/3e/Saint-Hippolyte_2006-24.JPG" TargetMode="External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hyperlink" Target="https://upload.wikimedia.org/wikipedia/commons/2/2d/Mus%C3%A9e_de_la_vigne_et_de_la_viticulture_-_salle_d%27exposition.jpg" TargetMode="External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hyperlink" Target="https://upload.wikimedia.org/wikipedia/commons/6/6a/Grappe_de_raisins.JPG" TargetMode="Externa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8.jpeg"/><Relationship Id="rId4" Type="http://schemas.openxmlformats.org/officeDocument/2006/relationships/hyperlink" Target="https://upload.wikimedia.org/wikipedia/commons/9/98/Gew%C3%BCrztraminer_01.JPG" TargetMode="Externa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hyperlink" Target="https://upload.wikimedia.org/wikipedia/commons/b/be/Colmar_048.JPG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http://www.france-voyage.com/visuals/photos/colmar-3244_w50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8" name="Rechthoek 7"/>
          <p:cNvSpPr/>
          <p:nvPr/>
        </p:nvSpPr>
        <p:spPr>
          <a:xfrm>
            <a:off x="4877454" y="188640"/>
            <a:ext cx="407816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nl-BE" sz="5400" b="1" cap="none" spc="0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hlinkClick r:id="rId4"/>
              </a:rPr>
              <a:t>Elzas</a:t>
            </a:r>
            <a:r>
              <a:rPr lang="nl-BE" sz="54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hlinkClick r:id="rId4"/>
              </a:rPr>
              <a:t> </a:t>
            </a:r>
            <a:r>
              <a:rPr lang="nl-BE" sz="5400" b="1" cap="none" spc="0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hlinkClick r:id="rId4"/>
              </a:rPr>
              <a:t>Colmar</a:t>
            </a:r>
            <a:r>
              <a:rPr lang="nl-BE" sz="54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, </a:t>
            </a:r>
            <a:endParaRPr lang="nl-BE" sz="54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6562">
    <p:random/>
    <p:sndAc>
      <p:stSnd loop="1">
        <p:snd r:embed="rId2" name="A wonderful world-4.46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File:Map commune FR insee code 68066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8" name="Picture 4" descr="http://www.france-voyage.com/visuals/photos/colmar-3255_w5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  <p:sp>
        <p:nvSpPr>
          <p:cNvPr id="5" name="Rechthoek 4"/>
          <p:cNvSpPr/>
          <p:nvPr/>
        </p:nvSpPr>
        <p:spPr>
          <a:xfrm>
            <a:off x="1259632" y="0"/>
            <a:ext cx="788436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nl-BE" sz="2400" b="1" dirty="0" err="1" smtClean="0">
                <a:latin typeface="Comic Sans MS" pitchFamily="66" charset="0"/>
                <a:hlinkClick r:id="rId3"/>
              </a:rPr>
              <a:t>Colmar</a:t>
            </a:r>
            <a:r>
              <a:rPr lang="nl-BE" sz="2400" b="1" dirty="0" smtClean="0">
                <a:latin typeface="Comic Sans MS" pitchFamily="66" charset="0"/>
              </a:rPr>
              <a:t>, de hoofdstad van de wijnen</a:t>
            </a:r>
          </a:p>
          <a:p>
            <a:pPr algn="ctr"/>
            <a:r>
              <a:rPr lang="nl-BE" sz="2400" b="1" dirty="0" smtClean="0">
                <a:latin typeface="Comic Sans MS" pitchFamily="66" charset="0"/>
              </a:rPr>
              <a:t> van de </a:t>
            </a:r>
            <a:r>
              <a:rPr lang="nl-BE" sz="2400" b="1" dirty="0" err="1" smtClean="0">
                <a:latin typeface="Comic Sans MS" pitchFamily="66" charset="0"/>
                <a:hlinkClick r:id="rId4"/>
              </a:rPr>
              <a:t>Elzas</a:t>
            </a:r>
            <a:r>
              <a:rPr lang="nl-BE" sz="2400" b="1" dirty="0" smtClean="0">
                <a:latin typeface="Comic Sans MS" pitchFamily="66" charset="0"/>
              </a:rPr>
              <a:t>, </a:t>
            </a:r>
          </a:p>
          <a:p>
            <a:pPr algn="ctr"/>
            <a:r>
              <a:rPr lang="nl-BE" sz="2400" b="1" dirty="0" smtClean="0">
                <a:latin typeface="Comic Sans MS" pitchFamily="66" charset="0"/>
              </a:rPr>
              <a:t>heeft haar rijk bouwkundig</a:t>
            </a:r>
          </a:p>
          <a:p>
            <a:pPr algn="ctr"/>
            <a:r>
              <a:rPr lang="nl-BE" sz="2400" b="1" dirty="0" smtClean="0">
                <a:latin typeface="Comic Sans MS" pitchFamily="66" charset="0"/>
              </a:rPr>
              <a:t> erfgoed bewaard </a:t>
            </a:r>
          </a:p>
          <a:p>
            <a:pPr algn="ctr"/>
            <a:r>
              <a:rPr lang="nl-BE" sz="2400" b="1" dirty="0" smtClean="0">
                <a:latin typeface="Comic Sans MS" pitchFamily="66" charset="0"/>
              </a:rPr>
              <a:t>             evenals haar </a:t>
            </a:r>
          </a:p>
          <a:p>
            <a:pPr algn="ctr"/>
            <a:r>
              <a:rPr lang="nl-BE" sz="2400" b="1" dirty="0">
                <a:latin typeface="Comic Sans MS" pitchFamily="66" charset="0"/>
              </a:rPr>
              <a:t> </a:t>
            </a:r>
            <a:r>
              <a:rPr lang="nl-BE" sz="2400" b="1" dirty="0" smtClean="0">
                <a:latin typeface="Comic Sans MS" pitchFamily="66" charset="0"/>
              </a:rPr>
              <a:t>                 pittoresk karakter. </a:t>
            </a:r>
            <a:endParaRPr lang="nl-BE" sz="2400" b="1" dirty="0">
              <a:latin typeface="Comic Sans MS" pitchFamily="66" charset="0"/>
            </a:endParaRPr>
          </a:p>
        </p:txBody>
      </p:sp>
    </p:spTree>
  </p:cSld>
  <p:clrMapOvr>
    <a:masterClrMapping/>
  </p:clrMapOvr>
  <p:transition advTm="9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http://www.france-voyage.com/visuals/photos/colmar-3267_w5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Rechthoek 2"/>
          <p:cNvSpPr/>
          <p:nvPr/>
        </p:nvSpPr>
        <p:spPr>
          <a:xfrm>
            <a:off x="0" y="0"/>
            <a:ext cx="313184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nl-BE" sz="2400" b="1" dirty="0" err="1" smtClean="0">
                <a:latin typeface="Comic Sans MS" pitchFamily="66" charset="0"/>
              </a:rPr>
              <a:t>Half-houten</a:t>
            </a:r>
            <a:r>
              <a:rPr lang="nl-BE" sz="2400" b="1" dirty="0" smtClean="0">
                <a:latin typeface="Comic Sans MS" pitchFamily="66" charset="0"/>
              </a:rPr>
              <a:t> huizen</a:t>
            </a:r>
          </a:p>
          <a:p>
            <a:pPr algn="ctr"/>
            <a:r>
              <a:rPr lang="nl-BE" sz="2400" b="1" dirty="0" smtClean="0">
                <a:latin typeface="Comic Sans MS" pitchFamily="66" charset="0"/>
              </a:rPr>
              <a:t> met geraniums</a:t>
            </a:r>
          </a:p>
          <a:p>
            <a:pPr algn="ctr"/>
            <a:r>
              <a:rPr lang="nl-BE" sz="2400" b="1" dirty="0" smtClean="0">
                <a:latin typeface="Comic Sans MS" pitchFamily="66" charset="0"/>
              </a:rPr>
              <a:t> (bloemen)</a:t>
            </a:r>
          </a:p>
          <a:p>
            <a:pPr algn="ctr"/>
            <a:r>
              <a:rPr lang="nl-BE" sz="2400" b="1" dirty="0" smtClean="0">
                <a:latin typeface="Comic Sans MS" pitchFamily="66" charset="0"/>
              </a:rPr>
              <a:t> en </a:t>
            </a:r>
          </a:p>
          <a:p>
            <a:pPr algn="ctr"/>
            <a:r>
              <a:rPr lang="nl-BE" sz="2400" b="1" dirty="0" smtClean="0">
                <a:latin typeface="Comic Sans MS" pitchFamily="66" charset="0"/>
              </a:rPr>
              <a:t>Smeedijzeren</a:t>
            </a:r>
          </a:p>
          <a:p>
            <a:pPr algn="ctr"/>
            <a:r>
              <a:rPr lang="nl-BE" sz="2400" b="1" dirty="0" smtClean="0">
                <a:latin typeface="Comic Sans MS" pitchFamily="66" charset="0"/>
              </a:rPr>
              <a:t>hekken</a:t>
            </a:r>
            <a:endParaRPr lang="nl-BE" sz="2400" b="1" dirty="0">
              <a:latin typeface="Comic Sans MS" pitchFamily="66" charset="0"/>
            </a:endParaRPr>
          </a:p>
        </p:txBody>
      </p:sp>
    </p:spTree>
  </p:cSld>
  <p:clrMapOvr>
    <a:masterClrMapping/>
  </p:clrMapOvr>
  <p:transition advTm="8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http://www.france-voyage.com/visuals/photos/colmar-3255_w5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Rechthoek 4"/>
          <p:cNvSpPr/>
          <p:nvPr/>
        </p:nvSpPr>
        <p:spPr>
          <a:xfrm>
            <a:off x="3491880" y="0"/>
            <a:ext cx="4572000" cy="193899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nl-BE" sz="2400" b="1" dirty="0" err="1" smtClean="0">
                <a:latin typeface="Comic Sans MS" pitchFamily="66" charset="0"/>
              </a:rPr>
              <a:t>Pfister</a:t>
            </a:r>
            <a:r>
              <a:rPr lang="nl-BE" sz="2400" b="1" dirty="0" smtClean="0">
                <a:latin typeface="Comic Sans MS" pitchFamily="66" charset="0"/>
              </a:rPr>
              <a:t> huis met zijn geschilderde gevel, </a:t>
            </a:r>
          </a:p>
          <a:p>
            <a:pPr algn="ctr"/>
            <a:r>
              <a:rPr lang="nl-BE" sz="2400" b="1" dirty="0" smtClean="0">
                <a:latin typeface="Comic Sans MS" pitchFamily="66" charset="0"/>
              </a:rPr>
              <a:t>de erker hoek twee verdiepingen en houten galerij.</a:t>
            </a:r>
          </a:p>
        </p:txBody>
      </p:sp>
    </p:spTree>
  </p:cSld>
  <p:clrMapOvr>
    <a:masterClrMapping/>
  </p:clrMapOvr>
  <p:transition advTm="8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http://www.france-voyage.com/visuals/photos/colmar-3245_w5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Rechthoek 3"/>
          <p:cNvSpPr/>
          <p:nvPr/>
        </p:nvSpPr>
        <p:spPr>
          <a:xfrm>
            <a:off x="0" y="0"/>
            <a:ext cx="45720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nl-BE" sz="2400" b="1" dirty="0" err="1" smtClean="0">
                <a:latin typeface="Comic Sans MS" pitchFamily="66" charset="0"/>
              </a:rPr>
              <a:t>Little</a:t>
            </a:r>
            <a:r>
              <a:rPr lang="nl-BE" sz="2400" b="1" dirty="0" smtClean="0">
                <a:latin typeface="Comic Sans MS" pitchFamily="66" charset="0"/>
              </a:rPr>
              <a:t> </a:t>
            </a:r>
            <a:r>
              <a:rPr lang="nl-BE" sz="2400" b="1" dirty="0" err="1" smtClean="0">
                <a:latin typeface="Comic Sans MS" pitchFamily="66" charset="0"/>
              </a:rPr>
              <a:t>Venice</a:t>
            </a:r>
            <a:r>
              <a:rPr lang="nl-BE" sz="2400" b="1" dirty="0" smtClean="0">
                <a:latin typeface="Comic Sans MS" pitchFamily="66" charset="0"/>
              </a:rPr>
              <a:t>: River (</a:t>
            </a:r>
            <a:r>
              <a:rPr lang="nl-BE" sz="2400" b="1" dirty="0" err="1" smtClean="0">
                <a:latin typeface="Comic Sans MS" pitchFamily="66" charset="0"/>
              </a:rPr>
              <a:t>Lauch</a:t>
            </a:r>
            <a:r>
              <a:rPr lang="nl-BE" sz="2400" b="1" dirty="0" smtClean="0">
                <a:latin typeface="Comic Sans MS" pitchFamily="66" charset="0"/>
              </a:rPr>
              <a:t>) met vakwerkhuizen met kleurrijke gevels, bomen en </a:t>
            </a:r>
            <a:r>
              <a:rPr lang="nl-BE" sz="2400" b="1" dirty="0" err="1" smtClean="0">
                <a:latin typeface="Comic Sans MS" pitchFamily="66" charset="0"/>
              </a:rPr>
              <a:t>cafe</a:t>
            </a:r>
            <a:endParaRPr lang="nl-BE" sz="2400" b="1" dirty="0">
              <a:latin typeface="Comic Sans MS" pitchFamily="66" charset="0"/>
            </a:endParaRPr>
          </a:p>
        </p:txBody>
      </p:sp>
    </p:spTree>
  </p:cSld>
  <p:clrMapOvr>
    <a:masterClrMapping/>
  </p:clrMapOvr>
  <p:transition advTm="8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File:Colmar, straatzicht Rue Kleber-rue des Têtes positie2 foto1 2013-07-24 11.0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Rechthoek 4"/>
          <p:cNvSpPr/>
          <p:nvPr/>
        </p:nvSpPr>
        <p:spPr>
          <a:xfrm>
            <a:off x="2555776" y="188640"/>
            <a:ext cx="406794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nl-BE" sz="2400" b="1" dirty="0" err="1" smtClean="0">
                <a:latin typeface="Comic Sans MS" pitchFamily="66" charset="0"/>
              </a:rPr>
              <a:t>Little</a:t>
            </a:r>
            <a:r>
              <a:rPr lang="nl-BE" sz="2400" b="1" dirty="0" smtClean="0">
                <a:latin typeface="Comic Sans MS" pitchFamily="66" charset="0"/>
              </a:rPr>
              <a:t> </a:t>
            </a:r>
            <a:r>
              <a:rPr lang="nl-BE" sz="2400" b="1" dirty="0" err="1" smtClean="0">
                <a:latin typeface="Comic Sans MS" pitchFamily="66" charset="0"/>
              </a:rPr>
              <a:t>Venice</a:t>
            </a:r>
            <a:r>
              <a:rPr lang="nl-BE" sz="2400" b="1" dirty="0" smtClean="0">
                <a:latin typeface="Comic Sans MS" pitchFamily="66" charset="0"/>
              </a:rPr>
              <a:t>: sierlijke brug over de rivier (</a:t>
            </a:r>
            <a:r>
              <a:rPr lang="nl-BE" sz="2400" b="1" dirty="0" err="1" smtClean="0">
                <a:latin typeface="Comic Sans MS" pitchFamily="66" charset="0"/>
              </a:rPr>
              <a:t>Lauch</a:t>
            </a:r>
            <a:r>
              <a:rPr lang="nl-BE" sz="2400" b="1" dirty="0" smtClean="0">
                <a:latin typeface="Comic Sans MS" pitchFamily="66" charset="0"/>
              </a:rPr>
              <a:t>) en vakwerkhuizen met kleurrijke gevels</a:t>
            </a:r>
            <a:endParaRPr lang="nl-BE" sz="2400" b="1" dirty="0">
              <a:latin typeface="Comic Sans MS" pitchFamily="66" charset="0"/>
            </a:endParaRPr>
          </a:p>
        </p:txBody>
      </p:sp>
    </p:spTree>
  </p:cSld>
  <p:clrMapOvr>
    <a:masterClrMapping/>
  </p:clrMapOvr>
  <p:transition advTm="8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File:France Haut Rhin Colmar 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File:Colmar - Alsace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File:Colmar straatzicht bij Ancien Couvent des Catherinettes foto1 2013-07-24 10.5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File:Colmar, straatzicht Rue Kleber foto3 2013-07-24 11.0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44001" cy="7055768"/>
          </a:xfrm>
          <a:prstGeom prst="rect">
            <a:avLst/>
          </a:prstGeom>
          <a:noFill/>
        </p:spPr>
      </p:pic>
      <p:sp>
        <p:nvSpPr>
          <p:cNvPr id="4" name="Rechthoek 3"/>
          <p:cNvSpPr/>
          <p:nvPr/>
        </p:nvSpPr>
        <p:spPr>
          <a:xfrm>
            <a:off x="251520" y="692696"/>
            <a:ext cx="318067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BE" sz="2000" b="1" dirty="0" smtClean="0">
                <a:latin typeface="Comic Sans MS" pitchFamily="66" charset="0"/>
              </a:rPr>
              <a:t>Straatzicht </a:t>
            </a:r>
            <a:r>
              <a:rPr lang="nl-BE" sz="2000" b="1" dirty="0" err="1">
                <a:latin typeface="Comic Sans MS" pitchFamily="66" charset="0"/>
              </a:rPr>
              <a:t>Rue</a:t>
            </a:r>
            <a:r>
              <a:rPr lang="nl-BE" sz="2000" b="1" dirty="0">
                <a:latin typeface="Comic Sans MS" pitchFamily="66" charset="0"/>
              </a:rPr>
              <a:t> </a:t>
            </a:r>
            <a:r>
              <a:rPr lang="nl-BE" sz="2000" b="1" dirty="0" err="1">
                <a:latin typeface="Comic Sans MS" pitchFamily="66" charset="0"/>
              </a:rPr>
              <a:t>Kleber</a:t>
            </a:r>
            <a:r>
              <a:rPr lang="nl-BE" sz="2000" b="1" dirty="0">
                <a:latin typeface="Comic Sans MS" pitchFamily="66" charset="0"/>
              </a:rPr>
              <a:t> </a:t>
            </a:r>
          </a:p>
        </p:txBody>
      </p:sp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File:Colmar rue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File:14-06-30-colmar-by-RalfR-077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File:Immeuble (7 rue Bartholdi), grille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Rechthoek 2"/>
          <p:cNvSpPr/>
          <p:nvPr/>
        </p:nvSpPr>
        <p:spPr>
          <a:xfrm>
            <a:off x="251520" y="404664"/>
            <a:ext cx="418095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BE" sz="2400" b="1" dirty="0" err="1" smtClean="0">
                <a:solidFill>
                  <a:schemeClr val="bg1"/>
                </a:solidFill>
                <a:latin typeface="Comic Sans MS" pitchFamily="66" charset="0"/>
              </a:rPr>
              <a:t>Maison</a:t>
            </a:r>
            <a:r>
              <a:rPr lang="nl-BE" sz="2400" b="1" dirty="0" smtClean="0">
                <a:solidFill>
                  <a:schemeClr val="bg1"/>
                </a:solidFill>
                <a:latin typeface="Comic Sans MS" pitchFamily="66" charset="0"/>
              </a:rPr>
              <a:t> </a:t>
            </a:r>
            <a:r>
              <a:rPr lang="nl-BE" sz="2400" b="1" dirty="0" err="1" smtClean="0">
                <a:solidFill>
                  <a:schemeClr val="bg1"/>
                </a:solidFill>
                <a:latin typeface="Comic Sans MS" pitchFamily="66" charset="0"/>
              </a:rPr>
              <a:t>aux</a:t>
            </a:r>
            <a:r>
              <a:rPr lang="nl-BE" sz="2400" b="1" dirty="0" smtClean="0">
                <a:solidFill>
                  <a:schemeClr val="bg1"/>
                </a:solidFill>
                <a:latin typeface="Comic Sans MS" pitchFamily="66" charset="0"/>
              </a:rPr>
              <a:t> </a:t>
            </a:r>
            <a:r>
              <a:rPr lang="nl-BE" sz="2400" b="1" dirty="0" err="1" smtClean="0">
                <a:solidFill>
                  <a:schemeClr val="bg1"/>
                </a:solidFill>
                <a:latin typeface="Comic Sans MS" pitchFamily="66" charset="0"/>
              </a:rPr>
              <a:t>raisins</a:t>
            </a:r>
            <a:r>
              <a:rPr lang="nl-BE" sz="2400" b="1" dirty="0" smtClean="0">
                <a:solidFill>
                  <a:schemeClr val="bg1"/>
                </a:solidFill>
                <a:latin typeface="Comic Sans MS" pitchFamily="66" charset="0"/>
              </a:rPr>
              <a:t>, </a:t>
            </a:r>
            <a:r>
              <a:rPr lang="nl-BE" sz="2400" b="1" dirty="0" err="1" smtClean="0">
                <a:solidFill>
                  <a:schemeClr val="bg1"/>
                </a:solidFill>
                <a:latin typeface="Comic Sans MS" pitchFamily="66" charset="0"/>
              </a:rPr>
              <a:t>Colmar</a:t>
            </a:r>
            <a:endParaRPr lang="nl-BE" sz="2400" dirty="0">
              <a:solidFill>
                <a:schemeClr val="bg1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File:COLMAR, Rue des Écoles - panoramio - fotogoocom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Rechthoek 2"/>
          <p:cNvSpPr/>
          <p:nvPr/>
        </p:nvSpPr>
        <p:spPr>
          <a:xfrm>
            <a:off x="3131840" y="260648"/>
            <a:ext cx="306686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BE" sz="2800" b="1" dirty="0" smtClean="0">
                <a:latin typeface="Comic Sans MS" pitchFamily="66" charset="0"/>
              </a:rPr>
              <a:t>Dieren in </a:t>
            </a:r>
            <a:r>
              <a:rPr lang="nl-BE" sz="2800" b="1" dirty="0" err="1" smtClean="0">
                <a:latin typeface="Comic Sans MS" pitchFamily="66" charset="0"/>
              </a:rPr>
              <a:t>Colmar</a:t>
            </a:r>
            <a:endParaRPr lang="nl-BE" sz="2800" b="1" dirty="0">
              <a:latin typeface="Comic Sans MS" pitchFamily="66" charset="0"/>
            </a:endParaRPr>
          </a:p>
        </p:txBody>
      </p:sp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File:Kutschfahrt durch das alte Colmar - panoramio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File:Pigeon (animal) (3)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File:Colmar petitevenis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Rechthoek 2"/>
          <p:cNvSpPr/>
          <p:nvPr/>
        </p:nvSpPr>
        <p:spPr>
          <a:xfrm>
            <a:off x="2483768" y="332656"/>
            <a:ext cx="214834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BE" sz="2400" b="1" u="sng" dirty="0" err="1" smtClean="0">
                <a:latin typeface="Comic Sans MS" pitchFamily="66" charset="0"/>
              </a:rPr>
              <a:t>Petite</a:t>
            </a:r>
            <a:r>
              <a:rPr lang="nl-BE" sz="2400" b="1" u="sng" dirty="0" smtClean="0">
                <a:latin typeface="Comic Sans MS" pitchFamily="66" charset="0"/>
              </a:rPr>
              <a:t> </a:t>
            </a:r>
            <a:r>
              <a:rPr lang="nl-BE" sz="2400" b="1" u="sng" dirty="0" err="1" smtClean="0">
                <a:latin typeface="Comic Sans MS" pitchFamily="66" charset="0"/>
              </a:rPr>
              <a:t>Venise</a:t>
            </a:r>
            <a:endParaRPr lang="nl-BE" sz="2400" b="1" u="sng" dirty="0">
              <a:latin typeface="Comic Sans MS" pitchFamily="66" charset="0"/>
            </a:endParaRPr>
          </a:p>
        </p:txBody>
      </p:sp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ile:ColmarFrance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7022124"/>
          </a:xfrm>
          <a:prstGeom prst="rect">
            <a:avLst/>
          </a:prstGeom>
          <a:noFill/>
        </p:spPr>
      </p:pic>
      <p:sp>
        <p:nvSpPr>
          <p:cNvPr id="3" name="Rechthoek 2"/>
          <p:cNvSpPr/>
          <p:nvPr/>
        </p:nvSpPr>
        <p:spPr>
          <a:xfrm>
            <a:off x="2483768" y="332656"/>
            <a:ext cx="214834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BE" sz="2400" b="1" u="sng" dirty="0" err="1" smtClean="0">
                <a:latin typeface="Comic Sans MS" pitchFamily="66" charset="0"/>
              </a:rPr>
              <a:t>Petite</a:t>
            </a:r>
            <a:r>
              <a:rPr lang="nl-BE" sz="2400" b="1" u="sng" dirty="0" smtClean="0">
                <a:latin typeface="Comic Sans MS" pitchFamily="66" charset="0"/>
              </a:rPr>
              <a:t> </a:t>
            </a:r>
            <a:r>
              <a:rPr lang="nl-BE" sz="2400" b="1" u="sng" dirty="0" err="1" smtClean="0">
                <a:latin typeface="Comic Sans MS" pitchFamily="66" charset="0"/>
              </a:rPr>
              <a:t>Venise</a:t>
            </a:r>
            <a:endParaRPr lang="nl-BE" sz="2400" b="1" u="sng" dirty="0">
              <a:latin typeface="Comic Sans MS" pitchFamily="66" charset="0"/>
            </a:endParaRPr>
          </a:p>
        </p:txBody>
      </p:sp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File:Colmar-Petit-Venise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Rechthoek 2"/>
          <p:cNvSpPr/>
          <p:nvPr/>
        </p:nvSpPr>
        <p:spPr>
          <a:xfrm>
            <a:off x="2483768" y="332656"/>
            <a:ext cx="214834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BE" sz="2400" b="1" u="sng" dirty="0" err="1" smtClean="0">
                <a:latin typeface="Comic Sans MS" pitchFamily="66" charset="0"/>
              </a:rPr>
              <a:t>Petite</a:t>
            </a:r>
            <a:r>
              <a:rPr lang="nl-BE" sz="2400" b="1" u="sng" dirty="0" smtClean="0">
                <a:latin typeface="Comic Sans MS" pitchFamily="66" charset="0"/>
              </a:rPr>
              <a:t> </a:t>
            </a:r>
            <a:r>
              <a:rPr lang="nl-BE" sz="2400" b="1" u="sng" dirty="0" err="1" smtClean="0">
                <a:latin typeface="Comic Sans MS" pitchFamily="66" charset="0"/>
              </a:rPr>
              <a:t>Venise</a:t>
            </a:r>
            <a:endParaRPr lang="nl-BE" sz="2400" b="1" u="sng" dirty="0">
              <a:latin typeface="Comic Sans MS" pitchFamily="66" charset="0"/>
            </a:endParaRPr>
          </a:p>
        </p:txBody>
      </p:sp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File:Petite venise colmar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  <p:sp>
        <p:nvSpPr>
          <p:cNvPr id="3" name="Rechthoek 2"/>
          <p:cNvSpPr/>
          <p:nvPr/>
        </p:nvSpPr>
        <p:spPr>
          <a:xfrm>
            <a:off x="2483768" y="332656"/>
            <a:ext cx="214834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BE" sz="2400" b="1" u="sng" dirty="0" err="1" smtClean="0">
                <a:latin typeface="Comic Sans MS" pitchFamily="66" charset="0"/>
              </a:rPr>
              <a:t>Petite</a:t>
            </a:r>
            <a:r>
              <a:rPr lang="nl-BE" sz="2400" b="1" u="sng" dirty="0" smtClean="0">
                <a:latin typeface="Comic Sans MS" pitchFamily="66" charset="0"/>
              </a:rPr>
              <a:t> </a:t>
            </a:r>
            <a:r>
              <a:rPr lang="nl-BE" sz="2400" b="1" u="sng" dirty="0" err="1" smtClean="0">
                <a:latin typeface="Comic Sans MS" pitchFamily="66" charset="0"/>
              </a:rPr>
              <a:t>Venise</a:t>
            </a:r>
            <a:endParaRPr lang="nl-BE" sz="2400" b="1" u="sng" dirty="0">
              <a:latin typeface="Comic Sans MS" pitchFamily="66" charset="0"/>
            </a:endParaRPr>
          </a:p>
        </p:txBody>
      </p:sp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File:Colmar, Petite Venise, Boulevard Saint-Pierre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Rechthoek 2"/>
          <p:cNvSpPr/>
          <p:nvPr/>
        </p:nvSpPr>
        <p:spPr>
          <a:xfrm>
            <a:off x="4644008" y="6093296"/>
            <a:ext cx="247856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BE" sz="2800" b="1" u="sng" dirty="0" err="1" smtClean="0">
                <a:latin typeface="Comic Sans MS" pitchFamily="66" charset="0"/>
              </a:rPr>
              <a:t>Petite</a:t>
            </a:r>
            <a:r>
              <a:rPr lang="nl-BE" sz="2800" b="1" u="sng" dirty="0" smtClean="0">
                <a:latin typeface="Comic Sans MS" pitchFamily="66" charset="0"/>
              </a:rPr>
              <a:t> </a:t>
            </a:r>
            <a:r>
              <a:rPr lang="nl-BE" sz="2800" b="1" u="sng" dirty="0" err="1" smtClean="0">
                <a:latin typeface="Comic Sans MS" pitchFamily="66" charset="0"/>
              </a:rPr>
              <a:t>Venise</a:t>
            </a:r>
            <a:endParaRPr lang="nl-BE" sz="2800" b="1" u="sng" dirty="0">
              <a:latin typeface="Comic Sans MS" pitchFamily="66" charset="0"/>
            </a:endParaRPr>
          </a:p>
        </p:txBody>
      </p:sp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 descr="File:Colmar (4772526496)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sp>
        <p:nvSpPr>
          <p:cNvPr id="3" name="Rechthoek 2"/>
          <p:cNvSpPr/>
          <p:nvPr/>
        </p:nvSpPr>
        <p:spPr>
          <a:xfrm>
            <a:off x="2483768" y="332656"/>
            <a:ext cx="214834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BE" sz="2400" b="1" u="sng" dirty="0" err="1" smtClean="0">
                <a:latin typeface="Comic Sans MS" pitchFamily="66" charset="0"/>
              </a:rPr>
              <a:t>Petite</a:t>
            </a:r>
            <a:r>
              <a:rPr lang="nl-BE" sz="2400" b="1" u="sng" dirty="0" smtClean="0">
                <a:latin typeface="Comic Sans MS" pitchFamily="66" charset="0"/>
              </a:rPr>
              <a:t> </a:t>
            </a:r>
            <a:r>
              <a:rPr lang="nl-BE" sz="2400" b="1" u="sng" dirty="0" err="1" smtClean="0">
                <a:latin typeface="Comic Sans MS" pitchFamily="66" charset="0"/>
              </a:rPr>
              <a:t>Venise</a:t>
            </a:r>
            <a:endParaRPr lang="nl-BE" sz="2400" b="1" u="sng" dirty="0">
              <a:latin typeface="Comic Sans MS" pitchFamily="66" charset="0"/>
            </a:endParaRPr>
          </a:p>
        </p:txBody>
      </p:sp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 descr="File:Colmar 2009 16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" y="0"/>
            <a:ext cx="9396537" cy="6858000"/>
          </a:xfrm>
          <a:prstGeom prst="rect">
            <a:avLst/>
          </a:prstGeom>
          <a:noFill/>
        </p:spPr>
      </p:pic>
      <p:sp>
        <p:nvSpPr>
          <p:cNvPr id="3" name="Rechthoek 2"/>
          <p:cNvSpPr/>
          <p:nvPr/>
        </p:nvSpPr>
        <p:spPr>
          <a:xfrm>
            <a:off x="6948264" y="4077072"/>
            <a:ext cx="247856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BE" sz="2800" b="1" u="sng" dirty="0" err="1" smtClean="0">
                <a:solidFill>
                  <a:schemeClr val="bg1"/>
                </a:solidFill>
                <a:latin typeface="Comic Sans MS" pitchFamily="66" charset="0"/>
              </a:rPr>
              <a:t>Petite</a:t>
            </a:r>
            <a:r>
              <a:rPr lang="nl-BE" sz="2800" b="1" u="sng" dirty="0" smtClean="0">
                <a:solidFill>
                  <a:schemeClr val="bg1"/>
                </a:solidFill>
                <a:latin typeface="Comic Sans MS" pitchFamily="66" charset="0"/>
              </a:rPr>
              <a:t> </a:t>
            </a:r>
            <a:r>
              <a:rPr lang="nl-BE" sz="2800" b="1" u="sng" dirty="0" err="1" smtClean="0">
                <a:solidFill>
                  <a:schemeClr val="bg1"/>
                </a:solidFill>
                <a:latin typeface="Comic Sans MS" pitchFamily="66" charset="0"/>
              </a:rPr>
              <a:t>Venise</a:t>
            </a:r>
            <a:endParaRPr lang="nl-BE" sz="2800" b="1" u="sng" dirty="0">
              <a:solidFill>
                <a:schemeClr val="bg1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File:FR Colmar 20080828 005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1"/>
            <a:ext cx="9161657" cy="6918764"/>
          </a:xfrm>
          <a:prstGeom prst="rect">
            <a:avLst/>
          </a:prstGeom>
          <a:noFill/>
        </p:spPr>
      </p:pic>
      <p:sp>
        <p:nvSpPr>
          <p:cNvPr id="3" name="Rechthoek 2"/>
          <p:cNvSpPr/>
          <p:nvPr/>
        </p:nvSpPr>
        <p:spPr>
          <a:xfrm>
            <a:off x="2483768" y="332656"/>
            <a:ext cx="214834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BE" sz="2400" b="1" u="sng" dirty="0" err="1" smtClean="0">
                <a:latin typeface="Comic Sans MS" pitchFamily="66" charset="0"/>
              </a:rPr>
              <a:t>Petite</a:t>
            </a:r>
            <a:r>
              <a:rPr lang="nl-BE" sz="2400" b="1" u="sng" dirty="0" smtClean="0">
                <a:latin typeface="Comic Sans MS" pitchFamily="66" charset="0"/>
              </a:rPr>
              <a:t> </a:t>
            </a:r>
            <a:r>
              <a:rPr lang="nl-BE" sz="2400" b="1" u="sng" dirty="0" err="1" smtClean="0">
                <a:latin typeface="Comic Sans MS" pitchFamily="66" charset="0"/>
              </a:rPr>
              <a:t>Venise</a:t>
            </a:r>
            <a:endParaRPr lang="nl-BE" sz="2400" b="1" u="sng" dirty="0">
              <a:latin typeface="Comic Sans MS" pitchFamily="66" charset="0"/>
            </a:endParaRPr>
          </a:p>
        </p:txBody>
      </p:sp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File:Temple Saint-Matthieu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234352" cy="6858001"/>
          </a:xfrm>
          <a:prstGeom prst="rect">
            <a:avLst/>
          </a:prstGeom>
          <a:noFill/>
        </p:spPr>
      </p:pic>
      <p:sp>
        <p:nvSpPr>
          <p:cNvPr id="3" name="Rechthoek 2"/>
          <p:cNvSpPr/>
          <p:nvPr/>
        </p:nvSpPr>
        <p:spPr>
          <a:xfrm>
            <a:off x="899592" y="188640"/>
            <a:ext cx="801533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 err="1" smtClean="0">
                <a:latin typeface="Comic Sans MS" pitchFamily="66" charset="0"/>
              </a:rPr>
              <a:t>Protestantse</a:t>
            </a:r>
            <a:r>
              <a:rPr lang="fr-FR" sz="2800" b="1" dirty="0" smtClean="0">
                <a:latin typeface="Comic Sans MS" pitchFamily="66" charset="0"/>
              </a:rPr>
              <a:t> </a:t>
            </a:r>
            <a:r>
              <a:rPr lang="fr-FR" sz="2800" b="1" dirty="0" err="1" smtClean="0">
                <a:latin typeface="Comic Sans MS" pitchFamily="66" charset="0"/>
              </a:rPr>
              <a:t>kerk</a:t>
            </a:r>
            <a:r>
              <a:rPr lang="fr-FR" sz="2800" b="1" dirty="0" smtClean="0">
                <a:latin typeface="Comic Sans MS" pitchFamily="66" charset="0"/>
              </a:rPr>
              <a:t> </a:t>
            </a:r>
            <a:r>
              <a:rPr lang="fr-FR" sz="2800" b="1" dirty="0" smtClean="0">
                <a:latin typeface="Comic Sans MS" pitchFamily="66" charset="0"/>
              </a:rPr>
              <a:t>Saint-Matthieu de Colmar</a:t>
            </a:r>
            <a:endParaRPr lang="nl-BE" sz="2800" dirty="0">
              <a:latin typeface="Comic Sans MS" pitchFamily="66" charset="0"/>
            </a:endParaRPr>
          </a:p>
        </p:txBody>
      </p:sp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60" name="Picture 4" descr="File:Colmar StMatthieu 15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" y="0"/>
            <a:ext cx="9067671" cy="6858000"/>
          </a:xfrm>
          <a:prstGeom prst="rect">
            <a:avLst/>
          </a:prstGeom>
          <a:noFill/>
        </p:spPr>
      </p:pic>
      <p:sp>
        <p:nvSpPr>
          <p:cNvPr id="4" name="Rechthoek 3"/>
          <p:cNvSpPr/>
          <p:nvPr/>
        </p:nvSpPr>
        <p:spPr>
          <a:xfrm>
            <a:off x="1619672" y="1556792"/>
            <a:ext cx="603723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BE" sz="2800" b="1" dirty="0" smtClean="0">
                <a:latin typeface="Comic Sans MS" pitchFamily="66" charset="0"/>
              </a:rPr>
              <a:t>Orgel </a:t>
            </a:r>
            <a:r>
              <a:rPr lang="nl-BE" sz="2800" b="1" dirty="0" err="1" smtClean="0">
                <a:latin typeface="Comic Sans MS" pitchFamily="66" charset="0"/>
              </a:rPr>
              <a:t>Andreas</a:t>
            </a:r>
            <a:r>
              <a:rPr lang="nl-BE" sz="2800" b="1" dirty="0" smtClean="0">
                <a:latin typeface="Comic Sans MS" pitchFamily="66" charset="0"/>
              </a:rPr>
              <a:t> </a:t>
            </a:r>
            <a:r>
              <a:rPr lang="nl-BE" sz="2800" b="1" dirty="0" err="1" smtClean="0">
                <a:latin typeface="Comic Sans MS" pitchFamily="66" charset="0"/>
              </a:rPr>
              <a:t>Silbermann</a:t>
            </a:r>
            <a:r>
              <a:rPr lang="nl-BE" sz="2800" b="1" dirty="0" smtClean="0">
                <a:latin typeface="Comic Sans MS" pitchFamily="66" charset="0"/>
              </a:rPr>
              <a:t> (1731)</a:t>
            </a:r>
            <a:endParaRPr lang="nl-BE" sz="2800" b="1" dirty="0">
              <a:latin typeface="Comic Sans MS" pitchFamily="66" charset="0"/>
            </a:endParaRPr>
          </a:p>
        </p:txBody>
      </p:sp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2" descr="File:Silbermannorgel St. Mathieu Colmar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Rechthoek 2"/>
          <p:cNvSpPr/>
          <p:nvPr/>
        </p:nvSpPr>
        <p:spPr>
          <a:xfrm>
            <a:off x="0" y="0"/>
            <a:ext cx="603723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BE" sz="2800" b="1" dirty="0" smtClean="0">
                <a:solidFill>
                  <a:schemeClr val="bg1"/>
                </a:solidFill>
                <a:latin typeface="Comic Sans MS" pitchFamily="66" charset="0"/>
              </a:rPr>
              <a:t>Orgel </a:t>
            </a:r>
            <a:r>
              <a:rPr lang="nl-BE" sz="2800" b="1" dirty="0" err="1" smtClean="0">
                <a:solidFill>
                  <a:schemeClr val="bg1"/>
                </a:solidFill>
                <a:latin typeface="Comic Sans MS" pitchFamily="66" charset="0"/>
              </a:rPr>
              <a:t>Andreas</a:t>
            </a:r>
            <a:r>
              <a:rPr lang="nl-BE" sz="2800" b="1" dirty="0" smtClean="0">
                <a:solidFill>
                  <a:schemeClr val="bg1"/>
                </a:solidFill>
                <a:latin typeface="Comic Sans MS" pitchFamily="66" charset="0"/>
              </a:rPr>
              <a:t> </a:t>
            </a:r>
            <a:r>
              <a:rPr lang="nl-BE" sz="2800" b="1" dirty="0" err="1" smtClean="0">
                <a:solidFill>
                  <a:schemeClr val="bg1"/>
                </a:solidFill>
                <a:latin typeface="Comic Sans MS" pitchFamily="66" charset="0"/>
              </a:rPr>
              <a:t>Silbermann</a:t>
            </a:r>
            <a:r>
              <a:rPr lang="nl-BE" sz="2800" b="1" dirty="0" smtClean="0">
                <a:solidFill>
                  <a:schemeClr val="bg1"/>
                </a:solidFill>
                <a:latin typeface="Comic Sans MS" pitchFamily="66" charset="0"/>
              </a:rPr>
              <a:t> (1731)</a:t>
            </a:r>
            <a:endParaRPr lang="nl-BE" sz="2800" b="1" dirty="0">
              <a:solidFill>
                <a:schemeClr val="bg1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2" descr="File:Colmar StMatthieu 24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2" descr="File:Colmar StMatthieu 52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6" y="0"/>
            <a:ext cx="718947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2" descr="File:14-06-30-colmar-by-RalfR-089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" y="0"/>
            <a:ext cx="9562625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2" descr="File:Vierge au Buisson colmar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</p:spPr>
      </p:pic>
      <p:sp>
        <p:nvSpPr>
          <p:cNvPr id="3" name="Rechthoek 2"/>
          <p:cNvSpPr/>
          <p:nvPr/>
        </p:nvSpPr>
        <p:spPr>
          <a:xfrm>
            <a:off x="5004048" y="2060848"/>
            <a:ext cx="389080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BE" sz="2400" b="1" dirty="0" err="1" smtClean="0">
                <a:latin typeface="Comic Sans MS" pitchFamily="66" charset="0"/>
              </a:rPr>
              <a:t>Vierge</a:t>
            </a:r>
            <a:r>
              <a:rPr lang="nl-BE" sz="2400" b="1" dirty="0" smtClean="0">
                <a:latin typeface="Comic Sans MS" pitchFamily="66" charset="0"/>
              </a:rPr>
              <a:t> au </a:t>
            </a:r>
            <a:r>
              <a:rPr lang="nl-BE" sz="2400" b="1" dirty="0" err="1" smtClean="0">
                <a:latin typeface="Comic Sans MS" pitchFamily="66" charset="0"/>
              </a:rPr>
              <a:t>Buisson</a:t>
            </a:r>
            <a:r>
              <a:rPr lang="nl-BE" sz="2400" b="1" dirty="0" smtClean="0">
                <a:latin typeface="Comic Sans MS" pitchFamily="66" charset="0"/>
              </a:rPr>
              <a:t> </a:t>
            </a:r>
            <a:r>
              <a:rPr lang="nl-BE" sz="2400" b="1" dirty="0" err="1" smtClean="0">
                <a:latin typeface="Comic Sans MS" pitchFamily="66" charset="0"/>
              </a:rPr>
              <a:t>colmar</a:t>
            </a:r>
            <a:endParaRPr lang="nl-BE" sz="2400" dirty="0">
              <a:latin typeface="Comic Sans MS" pitchFamily="66" charset="0"/>
            </a:endParaRPr>
          </a:p>
        </p:txBody>
      </p:sp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 descr="File:Le Petit Train de Colmar - panoramio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2860"/>
            <a:ext cx="9144000" cy="683514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File:Ancien hôtel de Police - Colmar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" y="1"/>
            <a:ext cx="9306209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File:Musee d Unterlinden colmar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" y="764704"/>
            <a:ext cx="9145658" cy="6093296"/>
          </a:xfrm>
          <a:prstGeom prst="rect">
            <a:avLst/>
          </a:prstGeom>
          <a:noFill/>
        </p:spPr>
      </p:pic>
      <p:sp>
        <p:nvSpPr>
          <p:cNvPr id="4" name="Rechthoek 3"/>
          <p:cNvSpPr/>
          <p:nvPr/>
        </p:nvSpPr>
        <p:spPr>
          <a:xfrm>
            <a:off x="1043608" y="0"/>
            <a:ext cx="712879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nl-BE" sz="2400" dirty="0" smtClean="0">
                <a:latin typeface="Comic Sans MS" pitchFamily="66" charset="0"/>
              </a:rPr>
              <a:t>Het </a:t>
            </a:r>
            <a:r>
              <a:rPr lang="nl-BE" sz="2400" dirty="0" smtClean="0">
                <a:latin typeface="Comic Sans MS" pitchFamily="66" charset="0"/>
                <a:hlinkClick r:id="rId4"/>
              </a:rPr>
              <a:t>museum van </a:t>
            </a:r>
            <a:r>
              <a:rPr lang="nl-BE" sz="2400" dirty="0" err="1" smtClean="0">
                <a:latin typeface="Comic Sans MS" pitchFamily="66" charset="0"/>
                <a:hlinkClick r:id="rId4"/>
              </a:rPr>
              <a:t>Unterlinden</a:t>
            </a:r>
            <a:r>
              <a:rPr lang="nl-BE" sz="2400" dirty="0" smtClean="0">
                <a:latin typeface="Comic Sans MS" pitchFamily="66" charset="0"/>
              </a:rPr>
              <a:t>, gewijd aan de rijke kunst, is een niet te missen plaats van de stad. </a:t>
            </a:r>
            <a:endParaRPr lang="nl-BE" sz="2400" dirty="0">
              <a:latin typeface="Comic Sans MS" pitchFamily="66" charset="0"/>
            </a:endParaRPr>
          </a:p>
        </p:txBody>
      </p:sp>
    </p:spTree>
  </p:cSld>
  <p:clrMapOvr>
    <a:masterClrMapping/>
  </p:clrMapOvr>
  <p:transition advTm="7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2" descr="File:COLMAR...MUSEE UNTERLINDEN. - panoramio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" y="0"/>
            <a:ext cx="9324529" cy="6858000"/>
          </a:xfrm>
          <a:prstGeom prst="rect">
            <a:avLst/>
          </a:prstGeom>
          <a:noFill/>
        </p:spPr>
      </p:pic>
      <p:sp>
        <p:nvSpPr>
          <p:cNvPr id="3" name="Rechthoek 2"/>
          <p:cNvSpPr/>
          <p:nvPr/>
        </p:nvSpPr>
        <p:spPr>
          <a:xfrm>
            <a:off x="683568" y="332656"/>
            <a:ext cx="375134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BE" sz="2400" b="1" dirty="0" smtClean="0">
                <a:solidFill>
                  <a:schemeClr val="bg2"/>
                </a:solidFill>
                <a:latin typeface="Comic Sans MS" pitchFamily="66" charset="0"/>
              </a:rPr>
              <a:t>museum van </a:t>
            </a:r>
            <a:r>
              <a:rPr lang="nl-BE" sz="2400" b="1" dirty="0" err="1" smtClean="0">
                <a:solidFill>
                  <a:schemeClr val="bg2"/>
                </a:solidFill>
                <a:latin typeface="Comic Sans MS" pitchFamily="66" charset="0"/>
              </a:rPr>
              <a:t>Unterlinden</a:t>
            </a:r>
            <a:endParaRPr lang="nl-BE" sz="2400" b="1" dirty="0">
              <a:solidFill>
                <a:schemeClr val="bg2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Afbeeldingsresultaat voor beroemde altaarstuk van Issenheim,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052737"/>
            <a:ext cx="9335692" cy="5805264"/>
          </a:xfrm>
          <a:prstGeom prst="rect">
            <a:avLst/>
          </a:prstGeom>
          <a:noFill/>
        </p:spPr>
      </p:pic>
      <p:sp>
        <p:nvSpPr>
          <p:cNvPr id="4" name="Rechthoek 3"/>
          <p:cNvSpPr/>
          <p:nvPr/>
        </p:nvSpPr>
        <p:spPr>
          <a:xfrm>
            <a:off x="0" y="0"/>
            <a:ext cx="914400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nl-BE" sz="2000" b="1" dirty="0" smtClean="0">
                <a:latin typeface="Comic Sans MS" pitchFamily="66" charset="0"/>
              </a:rPr>
              <a:t>Dit oude dominicanenklooster stelt schilderijen en beelden van de middeleeuwen en de renaissance tentoon en huisvest tevens het beroemde altaarstuk van </a:t>
            </a:r>
            <a:r>
              <a:rPr lang="nl-BE" sz="2000" b="1" dirty="0" err="1" smtClean="0">
                <a:latin typeface="Comic Sans MS" pitchFamily="66" charset="0"/>
                <a:hlinkClick r:id="rId4"/>
              </a:rPr>
              <a:t>Issenheim</a:t>
            </a:r>
            <a:r>
              <a:rPr lang="nl-BE" sz="2000" b="1" dirty="0" smtClean="0">
                <a:latin typeface="Comic Sans MS" pitchFamily="66" charset="0"/>
              </a:rPr>
              <a:t>, een werk van </a:t>
            </a:r>
            <a:r>
              <a:rPr lang="nl-BE" sz="2000" b="1" dirty="0" err="1" smtClean="0">
                <a:latin typeface="Comic Sans MS" pitchFamily="66" charset="0"/>
              </a:rPr>
              <a:t>Mathias</a:t>
            </a:r>
            <a:r>
              <a:rPr lang="nl-BE" sz="2000" b="1" dirty="0" smtClean="0">
                <a:latin typeface="Comic Sans MS" pitchFamily="66" charset="0"/>
              </a:rPr>
              <a:t> </a:t>
            </a:r>
            <a:r>
              <a:rPr lang="nl-BE" sz="2000" b="1" dirty="0" err="1" smtClean="0">
                <a:latin typeface="Comic Sans MS" pitchFamily="66" charset="0"/>
              </a:rPr>
              <a:t>Grünewald</a:t>
            </a:r>
            <a:r>
              <a:rPr lang="nl-BE" sz="2000" b="1" dirty="0" smtClean="0">
                <a:latin typeface="Comic Sans MS" pitchFamily="66" charset="0"/>
              </a:rPr>
              <a:t>.</a:t>
            </a:r>
            <a:endParaRPr lang="nl-BE" sz="2000" b="1" dirty="0">
              <a:latin typeface="Comic Sans MS" pitchFamily="66" charset="0"/>
            </a:endParaRPr>
          </a:p>
        </p:txBody>
      </p:sp>
    </p:spTree>
  </p:cSld>
  <p:clrMapOvr>
    <a:masterClrMapping/>
  </p:clrMapOvr>
  <p:transition advTm="9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2" descr="File:Colmar - Maison Pfister 08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Rechthoek 2"/>
          <p:cNvSpPr/>
          <p:nvPr/>
        </p:nvSpPr>
        <p:spPr>
          <a:xfrm>
            <a:off x="2483768" y="476672"/>
            <a:ext cx="454804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BE" sz="2800" b="1" dirty="0" err="1" smtClean="0">
                <a:solidFill>
                  <a:schemeClr val="bg1"/>
                </a:solidFill>
                <a:latin typeface="Comic Sans MS" pitchFamily="66" charset="0"/>
              </a:rPr>
              <a:t>Colmar</a:t>
            </a:r>
            <a:r>
              <a:rPr lang="nl-BE" sz="2800" b="1" dirty="0" smtClean="0">
                <a:solidFill>
                  <a:schemeClr val="bg1"/>
                </a:solidFill>
                <a:latin typeface="Comic Sans MS" pitchFamily="66" charset="0"/>
              </a:rPr>
              <a:t> - </a:t>
            </a:r>
            <a:r>
              <a:rPr lang="nl-BE" sz="2800" b="1" dirty="0" err="1" smtClean="0">
                <a:solidFill>
                  <a:schemeClr val="bg1"/>
                </a:solidFill>
                <a:latin typeface="Comic Sans MS" pitchFamily="66" charset="0"/>
              </a:rPr>
              <a:t>Maison</a:t>
            </a:r>
            <a:r>
              <a:rPr lang="nl-BE" sz="2800" b="1" dirty="0" smtClean="0">
                <a:solidFill>
                  <a:schemeClr val="bg1"/>
                </a:solidFill>
                <a:latin typeface="Comic Sans MS" pitchFamily="66" charset="0"/>
              </a:rPr>
              <a:t> </a:t>
            </a:r>
            <a:r>
              <a:rPr lang="nl-BE" sz="2800" b="1" dirty="0" err="1" smtClean="0">
                <a:solidFill>
                  <a:schemeClr val="bg1"/>
                </a:solidFill>
                <a:latin typeface="Comic Sans MS" pitchFamily="66" charset="0"/>
              </a:rPr>
              <a:t>Pfister</a:t>
            </a:r>
            <a:r>
              <a:rPr lang="nl-BE" sz="2800" b="1" dirty="0" smtClean="0">
                <a:solidFill>
                  <a:schemeClr val="bg1"/>
                </a:solidFill>
                <a:latin typeface="Comic Sans MS" pitchFamily="66" charset="0"/>
              </a:rPr>
              <a:t> </a:t>
            </a:r>
            <a:endParaRPr lang="nl-BE" sz="2800" dirty="0">
              <a:solidFill>
                <a:schemeClr val="bg1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File:Parc du Château d'Eau (Colmar) (2)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Rechthoek 2"/>
          <p:cNvSpPr/>
          <p:nvPr/>
        </p:nvSpPr>
        <p:spPr>
          <a:xfrm>
            <a:off x="3059832" y="404664"/>
            <a:ext cx="424827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BE" sz="2800" b="1" dirty="0" err="1" smtClean="0">
                <a:latin typeface="Comic Sans MS" pitchFamily="66" charset="0"/>
              </a:rPr>
              <a:t>Parc</a:t>
            </a:r>
            <a:r>
              <a:rPr lang="nl-BE" sz="2800" b="1" dirty="0" smtClean="0">
                <a:latin typeface="Comic Sans MS" pitchFamily="66" charset="0"/>
              </a:rPr>
              <a:t> du </a:t>
            </a:r>
            <a:r>
              <a:rPr lang="nl-BE" sz="2800" b="1" dirty="0" err="1" smtClean="0">
                <a:latin typeface="Comic Sans MS" pitchFamily="66" charset="0"/>
              </a:rPr>
              <a:t>château</a:t>
            </a:r>
            <a:r>
              <a:rPr lang="nl-BE" sz="2800" b="1" dirty="0" smtClean="0">
                <a:latin typeface="Comic Sans MS" pitchFamily="66" charset="0"/>
              </a:rPr>
              <a:t> </a:t>
            </a:r>
            <a:r>
              <a:rPr lang="nl-BE" sz="2800" b="1" dirty="0" err="1" smtClean="0">
                <a:latin typeface="Comic Sans MS" pitchFamily="66" charset="0"/>
              </a:rPr>
              <a:t>d'eau</a:t>
            </a:r>
            <a:r>
              <a:rPr lang="nl-BE" sz="2800" b="1" dirty="0" smtClean="0">
                <a:latin typeface="Comic Sans MS" pitchFamily="66" charset="0"/>
              </a:rPr>
              <a:t> </a:t>
            </a:r>
            <a:endParaRPr lang="nl-BE" sz="2800" dirty="0">
              <a:latin typeface="Comic Sans MS" pitchFamily="66" charset="0"/>
            </a:endParaRPr>
          </a:p>
        </p:txBody>
      </p:sp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File:Parc du château d'eau à Colmar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Rechthoek 2"/>
          <p:cNvSpPr/>
          <p:nvPr/>
        </p:nvSpPr>
        <p:spPr>
          <a:xfrm>
            <a:off x="539552" y="332656"/>
            <a:ext cx="367280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BE" sz="2400" b="1" dirty="0" err="1" smtClean="0">
                <a:latin typeface="Comic Sans MS" pitchFamily="66" charset="0"/>
              </a:rPr>
              <a:t>Parc</a:t>
            </a:r>
            <a:r>
              <a:rPr lang="nl-BE" sz="2400" b="1" dirty="0" smtClean="0">
                <a:latin typeface="Comic Sans MS" pitchFamily="66" charset="0"/>
              </a:rPr>
              <a:t> du </a:t>
            </a:r>
            <a:r>
              <a:rPr lang="nl-BE" sz="2400" b="1" dirty="0" err="1" smtClean="0">
                <a:latin typeface="Comic Sans MS" pitchFamily="66" charset="0"/>
              </a:rPr>
              <a:t>château</a:t>
            </a:r>
            <a:r>
              <a:rPr lang="nl-BE" sz="2400" b="1" dirty="0" smtClean="0">
                <a:latin typeface="Comic Sans MS" pitchFamily="66" charset="0"/>
              </a:rPr>
              <a:t> </a:t>
            </a:r>
            <a:r>
              <a:rPr lang="nl-BE" sz="2400" b="1" dirty="0" err="1" smtClean="0">
                <a:latin typeface="Comic Sans MS" pitchFamily="66" charset="0"/>
              </a:rPr>
              <a:t>d'eau</a:t>
            </a:r>
            <a:r>
              <a:rPr lang="nl-BE" sz="2400" b="1" dirty="0" smtClean="0">
                <a:latin typeface="Comic Sans MS" pitchFamily="66" charset="0"/>
              </a:rPr>
              <a:t> </a:t>
            </a:r>
            <a:endParaRPr lang="nl-BE" sz="2400" dirty="0">
              <a:latin typeface="Comic Sans MS" pitchFamily="66" charset="0"/>
            </a:endParaRPr>
          </a:p>
        </p:txBody>
      </p:sp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Picture 2" descr="Stadswandeling en uithangborde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Rechthoek 2"/>
          <p:cNvSpPr/>
          <p:nvPr/>
        </p:nvSpPr>
        <p:spPr>
          <a:xfrm>
            <a:off x="1043608" y="0"/>
            <a:ext cx="799289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BE" sz="2800" b="1" dirty="0" smtClean="0">
                <a:solidFill>
                  <a:schemeClr val="bg2"/>
                </a:solidFill>
                <a:latin typeface="Comic Sans MS" pitchFamily="66" charset="0"/>
              </a:rPr>
              <a:t>Oorspronkelijke     uithangborden </a:t>
            </a:r>
            <a:r>
              <a:rPr lang="nl-BE" sz="2800" b="1" dirty="0" smtClean="0">
                <a:solidFill>
                  <a:schemeClr val="bg2"/>
                </a:solidFill>
                <a:latin typeface="Comic Sans MS" pitchFamily="66" charset="0"/>
              </a:rPr>
              <a:t>van </a:t>
            </a:r>
            <a:r>
              <a:rPr lang="nl-BE" sz="2800" b="1" dirty="0" err="1" smtClean="0">
                <a:solidFill>
                  <a:schemeClr val="bg2"/>
                </a:solidFill>
                <a:latin typeface="Comic Sans MS" pitchFamily="66" charset="0"/>
              </a:rPr>
              <a:t>Hansi</a:t>
            </a:r>
            <a:r>
              <a:rPr lang="nl-BE" sz="2800" dirty="0" smtClean="0">
                <a:solidFill>
                  <a:schemeClr val="bg2"/>
                </a:solidFill>
                <a:latin typeface="Comic Sans MS" pitchFamily="66" charset="0"/>
              </a:rPr>
              <a:t> </a:t>
            </a:r>
            <a:endParaRPr lang="nl-BE" sz="2800" dirty="0">
              <a:solidFill>
                <a:schemeClr val="bg2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Picture 2" descr="File:Riquewihr 072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Rechthoek 2"/>
          <p:cNvSpPr/>
          <p:nvPr/>
        </p:nvSpPr>
        <p:spPr>
          <a:xfrm>
            <a:off x="971600" y="0"/>
            <a:ext cx="729398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BE" sz="2800" b="1" dirty="0" smtClean="0">
                <a:solidFill>
                  <a:schemeClr val="bg2"/>
                </a:solidFill>
                <a:latin typeface="Comic Sans MS" pitchFamily="66" charset="0"/>
              </a:rPr>
              <a:t>Wijn van de </a:t>
            </a:r>
            <a:r>
              <a:rPr lang="nl-BE" sz="2800" b="1" dirty="0" err="1" smtClean="0">
                <a:solidFill>
                  <a:schemeClr val="bg2"/>
                </a:solidFill>
                <a:latin typeface="Comic Sans MS" pitchFamily="66" charset="0"/>
              </a:rPr>
              <a:t>Elzas</a:t>
            </a:r>
            <a:r>
              <a:rPr lang="nl-BE" sz="2800" b="1" dirty="0" smtClean="0">
                <a:solidFill>
                  <a:schemeClr val="bg2"/>
                </a:solidFill>
                <a:latin typeface="Comic Sans MS" pitchFamily="66" charset="0"/>
              </a:rPr>
              <a:t> in traditionele flessen</a:t>
            </a:r>
            <a:endParaRPr lang="nl-BE" sz="2800" b="1" dirty="0">
              <a:solidFill>
                <a:schemeClr val="bg2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Picture 2" descr="File:Dégustation vins d'Alsace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Picture 2" descr="File:Alsatian wines in a supermarket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Picture 2" descr="File:Saint-Hippolyte 2006-24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Rechthoek 2"/>
          <p:cNvSpPr/>
          <p:nvPr/>
        </p:nvSpPr>
        <p:spPr>
          <a:xfrm>
            <a:off x="2267744" y="0"/>
            <a:ext cx="5976664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nl-BE" sz="2800" b="1" dirty="0" smtClean="0">
                <a:latin typeface="Comic Sans MS" pitchFamily="66" charset="0"/>
              </a:rPr>
              <a:t>De charme van </a:t>
            </a:r>
            <a:r>
              <a:rPr lang="nl-BE" sz="2800" b="1" dirty="0" err="1" smtClean="0">
                <a:latin typeface="Comic Sans MS" pitchFamily="66" charset="0"/>
              </a:rPr>
              <a:t>Colmar</a:t>
            </a:r>
            <a:r>
              <a:rPr lang="nl-BE" sz="2800" b="1" dirty="0" smtClean="0">
                <a:latin typeface="Comic Sans MS" pitchFamily="66" charset="0"/>
              </a:rPr>
              <a:t> hoeft niet meer genoemd te worden: de vakwerkhuizen, de grachten, het centrum vol bloemen ... </a:t>
            </a:r>
            <a:endParaRPr lang="nl-BE" sz="2800" b="1" dirty="0" smtClean="0">
              <a:latin typeface="Comic Sans MS" pitchFamily="66" charset="0"/>
            </a:endParaRPr>
          </a:p>
        </p:txBody>
      </p:sp>
      <p:sp>
        <p:nvSpPr>
          <p:cNvPr id="4" name="Rechthoek 3"/>
          <p:cNvSpPr/>
          <p:nvPr/>
        </p:nvSpPr>
        <p:spPr>
          <a:xfrm>
            <a:off x="0" y="0"/>
            <a:ext cx="2411760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nl-BE" sz="2800" b="1" dirty="0" smtClean="0">
                <a:latin typeface="Comic Sans MS" pitchFamily="66" charset="0"/>
              </a:rPr>
              <a:t>De hoofdstad van de wijnen in de </a:t>
            </a:r>
            <a:r>
              <a:rPr lang="nl-BE" sz="2800" b="1" dirty="0" err="1" smtClean="0">
                <a:latin typeface="Comic Sans MS" pitchFamily="66" charset="0"/>
              </a:rPr>
              <a:t>Elzas</a:t>
            </a:r>
            <a:r>
              <a:rPr lang="nl-BE" sz="2800" b="1" dirty="0" smtClean="0">
                <a:latin typeface="Comic Sans MS" pitchFamily="66" charset="0"/>
              </a:rPr>
              <a:t> is een stukje idyllische </a:t>
            </a:r>
            <a:r>
              <a:rPr lang="nl-BE" sz="2800" b="1" dirty="0" err="1" smtClean="0">
                <a:latin typeface="Comic Sans MS" pitchFamily="66" charset="0"/>
              </a:rPr>
              <a:t>Elzas</a:t>
            </a:r>
            <a:r>
              <a:rPr lang="nl-BE" sz="2800" b="1" dirty="0" smtClean="0">
                <a:latin typeface="Comic Sans MS" pitchFamily="66" charset="0"/>
              </a:rPr>
              <a:t>, de bewaakster van een levenskunst die u moet komen ontdekken!</a:t>
            </a:r>
            <a:endParaRPr lang="nl-BE" sz="2800" b="1" dirty="0" smtClean="0">
              <a:latin typeface="Comic Sans MS" pitchFamily="66" charset="0"/>
            </a:endParaRPr>
          </a:p>
        </p:txBody>
      </p:sp>
    </p:spTree>
  </p:cSld>
  <p:clrMapOvr>
    <a:masterClrMapping/>
  </p:clrMapOvr>
  <p:transition advTm="20000">
    <p:rand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Picture 2" descr="File:Musée de la vigne et de la viticulture - salle d'exposition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"/>
            <a:ext cx="9324528" cy="6858000"/>
          </a:xfrm>
          <a:prstGeom prst="rect">
            <a:avLst/>
          </a:prstGeom>
          <a:noFill/>
        </p:spPr>
      </p:pic>
      <p:sp>
        <p:nvSpPr>
          <p:cNvPr id="3" name="Tekstvak 2"/>
          <p:cNvSpPr txBox="1"/>
          <p:nvPr/>
        </p:nvSpPr>
        <p:spPr>
          <a:xfrm>
            <a:off x="4211960" y="332656"/>
            <a:ext cx="63367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2800" dirty="0" smtClean="0">
                <a:solidFill>
                  <a:schemeClr val="bg2"/>
                </a:solidFill>
                <a:latin typeface="Comic Sans MS" pitchFamily="66" charset="0"/>
              </a:rPr>
              <a:t>Wijnmuseum</a:t>
            </a:r>
            <a:endParaRPr lang="nl-BE" sz="2800" dirty="0">
              <a:solidFill>
                <a:schemeClr val="bg2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File:Grappe de raisins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</p:spPr>
      </p:pic>
      <p:pic>
        <p:nvPicPr>
          <p:cNvPr id="2052" name="Picture 4" descr="File:Gewürztraminer 01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1" dur="2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2" name="Picture 2" descr="File:Colmar 048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 l="10332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Tekstvak 2"/>
          <p:cNvSpPr txBox="1"/>
          <p:nvPr/>
        </p:nvSpPr>
        <p:spPr>
          <a:xfrm>
            <a:off x="395536" y="0"/>
            <a:ext cx="777167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2400" b="1" dirty="0" err="1" smtClean="0">
                <a:latin typeface="Comic Sans MS" pitchFamily="66" charset="0"/>
              </a:rPr>
              <a:t>Colmar</a:t>
            </a:r>
            <a:r>
              <a:rPr lang="nl-BE" sz="2400" b="1" dirty="0" smtClean="0">
                <a:latin typeface="Comic Sans MS" pitchFamily="66" charset="0"/>
              </a:rPr>
              <a:t> prachtig met zijn  cultuur en wijn industrie</a:t>
            </a:r>
            <a:endParaRPr lang="nl-BE" sz="2400" b="1" dirty="0">
              <a:latin typeface="Comic Sans MS" pitchFamily="66" charset="0"/>
            </a:endParaRPr>
          </a:p>
        </p:txBody>
      </p:sp>
      <p:sp>
        <p:nvSpPr>
          <p:cNvPr id="4" name="Tekstvak 3"/>
          <p:cNvSpPr txBox="1"/>
          <p:nvPr/>
        </p:nvSpPr>
        <p:spPr>
          <a:xfrm>
            <a:off x="539552" y="836712"/>
            <a:ext cx="69482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nl-BE" sz="2400" b="1" dirty="0" smtClean="0">
                <a:latin typeface="Comic Sans MS" pitchFamily="66" charset="0"/>
              </a:rPr>
              <a:t>Beelden van internet</a:t>
            </a:r>
            <a:endParaRPr lang="nl-BE" sz="2400" b="1" dirty="0">
              <a:latin typeface="Comic Sans MS" pitchFamily="66" charset="0"/>
            </a:endParaRPr>
          </a:p>
        </p:txBody>
      </p:sp>
      <p:sp>
        <p:nvSpPr>
          <p:cNvPr id="5" name="Tekstvak 4"/>
          <p:cNvSpPr txBox="1"/>
          <p:nvPr/>
        </p:nvSpPr>
        <p:spPr>
          <a:xfrm>
            <a:off x="971600" y="1628800"/>
            <a:ext cx="69127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nl-BE" sz="2400" b="1" dirty="0" smtClean="0">
                <a:latin typeface="Comic Sans MS" pitchFamily="66" charset="0"/>
              </a:rPr>
              <a:t>Muziek : A </a:t>
            </a:r>
            <a:r>
              <a:rPr lang="nl-BE" sz="2400" b="1" dirty="0" err="1" smtClean="0">
                <a:latin typeface="Comic Sans MS" pitchFamily="66" charset="0"/>
              </a:rPr>
              <a:t>wonderful</a:t>
            </a:r>
            <a:r>
              <a:rPr lang="nl-BE" sz="2400" b="1" dirty="0" smtClean="0">
                <a:latin typeface="Comic Sans MS" pitchFamily="66" charset="0"/>
              </a:rPr>
              <a:t> </a:t>
            </a:r>
            <a:r>
              <a:rPr lang="nl-BE" sz="2400" b="1" dirty="0" err="1" smtClean="0">
                <a:latin typeface="Comic Sans MS" pitchFamily="66" charset="0"/>
              </a:rPr>
              <a:t>world</a:t>
            </a:r>
            <a:endParaRPr lang="nl-BE" sz="2400" b="1" dirty="0">
              <a:latin typeface="Comic Sans MS" pitchFamily="66" charset="0"/>
            </a:endParaRPr>
          </a:p>
        </p:txBody>
      </p:sp>
      <p:sp>
        <p:nvSpPr>
          <p:cNvPr id="6" name="Tekstvak 5"/>
          <p:cNvSpPr txBox="1"/>
          <p:nvPr/>
        </p:nvSpPr>
        <p:spPr>
          <a:xfrm>
            <a:off x="5580112" y="6309320"/>
            <a:ext cx="35638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nl-BE" sz="2400" b="1" dirty="0" err="1" smtClean="0">
                <a:solidFill>
                  <a:schemeClr val="bg2"/>
                </a:solidFill>
                <a:latin typeface="Comic Sans MS" pitchFamily="66" charset="0"/>
              </a:rPr>
              <a:t>R.Degraeve</a:t>
            </a:r>
            <a:endParaRPr lang="nl-BE" sz="2400" b="1" dirty="0">
              <a:solidFill>
                <a:schemeClr val="bg2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-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273</TotalTime>
  <Words>279</Words>
  <Application>Microsoft Office PowerPoint</Application>
  <PresentationFormat>Diavoorstelling (4:3)</PresentationFormat>
  <Paragraphs>47</Paragraphs>
  <Slides>48</Slides>
  <Notes>0</Notes>
  <HiddenSlides>0</HiddenSlides>
  <MMClips>0</MMClips>
  <ScaleCrop>false</ScaleCrop>
  <HeadingPairs>
    <vt:vector size="4" baseType="variant">
      <vt:variant>
        <vt:lpstr>Thema</vt:lpstr>
      </vt:variant>
      <vt:variant>
        <vt:i4>1</vt:i4>
      </vt:variant>
      <vt:variant>
        <vt:lpstr>Diatitels</vt:lpstr>
      </vt:variant>
      <vt:variant>
        <vt:i4>48</vt:i4>
      </vt:variant>
    </vt:vector>
  </HeadingPairs>
  <TitlesOfParts>
    <vt:vector size="49" baseType="lpstr">
      <vt:lpstr>Office-thema</vt:lpstr>
      <vt:lpstr>Dia 1</vt:lpstr>
      <vt:lpstr>Dia 2</vt:lpstr>
      <vt:lpstr>Dia 3</vt:lpstr>
      <vt:lpstr>Dia 4</vt:lpstr>
      <vt:lpstr>Dia 5</vt:lpstr>
      <vt:lpstr>Dia 6</vt:lpstr>
      <vt:lpstr>Dia 7</vt:lpstr>
      <vt:lpstr>Dia 8</vt:lpstr>
      <vt:lpstr>Dia 9</vt:lpstr>
      <vt:lpstr>Dia 10</vt:lpstr>
      <vt:lpstr>Dia 11</vt:lpstr>
      <vt:lpstr>Dia 12</vt:lpstr>
      <vt:lpstr>Dia 13</vt:lpstr>
      <vt:lpstr>Dia 14</vt:lpstr>
      <vt:lpstr>Dia 15</vt:lpstr>
      <vt:lpstr>Dia 16</vt:lpstr>
      <vt:lpstr>Dia 17</vt:lpstr>
      <vt:lpstr>Dia 18</vt:lpstr>
      <vt:lpstr>Dia 19</vt:lpstr>
      <vt:lpstr>Dia 20</vt:lpstr>
      <vt:lpstr>Dia 21</vt:lpstr>
      <vt:lpstr>Dia 22</vt:lpstr>
      <vt:lpstr>Dia 23</vt:lpstr>
      <vt:lpstr>Dia 24</vt:lpstr>
      <vt:lpstr>Dia 25</vt:lpstr>
      <vt:lpstr>Dia 26</vt:lpstr>
      <vt:lpstr>Dia 27</vt:lpstr>
      <vt:lpstr>Dia 28</vt:lpstr>
      <vt:lpstr>Dia 29</vt:lpstr>
      <vt:lpstr>Dia 30</vt:lpstr>
      <vt:lpstr>Dia 31</vt:lpstr>
      <vt:lpstr>Dia 32</vt:lpstr>
      <vt:lpstr>Dia 33</vt:lpstr>
      <vt:lpstr>Dia 34</vt:lpstr>
      <vt:lpstr>Dia 35</vt:lpstr>
      <vt:lpstr>Dia 36</vt:lpstr>
      <vt:lpstr>Dia 37</vt:lpstr>
      <vt:lpstr>Dia 38</vt:lpstr>
      <vt:lpstr>Dia 39</vt:lpstr>
      <vt:lpstr>Dia 40</vt:lpstr>
      <vt:lpstr>Dia 41</vt:lpstr>
      <vt:lpstr>Dia 42</vt:lpstr>
      <vt:lpstr>Dia 43</vt:lpstr>
      <vt:lpstr>Dia 44</vt:lpstr>
      <vt:lpstr>Dia 45</vt:lpstr>
      <vt:lpstr>Dia 46</vt:lpstr>
      <vt:lpstr>Dia 47</vt:lpstr>
      <vt:lpstr>Dia 48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 1</dc:title>
  <dc:creator>R.Degraeve</dc:creator>
  <cp:lastModifiedBy>rosa</cp:lastModifiedBy>
  <cp:revision>11</cp:revision>
  <dcterms:created xsi:type="dcterms:W3CDTF">2017-06-20T15:22:20Z</dcterms:created>
  <dcterms:modified xsi:type="dcterms:W3CDTF">2017-06-21T15:13:24Z</dcterms:modified>
</cp:coreProperties>
</file>