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2" r:id="rId2"/>
    <p:sldId id="303" r:id="rId3"/>
    <p:sldId id="259" r:id="rId4"/>
    <p:sldId id="287" r:id="rId5"/>
    <p:sldId id="258" r:id="rId6"/>
    <p:sldId id="260" r:id="rId7"/>
    <p:sldId id="288" r:id="rId8"/>
    <p:sldId id="261" r:id="rId9"/>
    <p:sldId id="262" r:id="rId10"/>
    <p:sldId id="289" r:id="rId11"/>
    <p:sldId id="263" r:id="rId12"/>
    <p:sldId id="264" r:id="rId13"/>
    <p:sldId id="290" r:id="rId14"/>
    <p:sldId id="265" r:id="rId15"/>
    <p:sldId id="266" r:id="rId16"/>
    <p:sldId id="291" r:id="rId17"/>
    <p:sldId id="267" r:id="rId18"/>
    <p:sldId id="268" r:id="rId19"/>
    <p:sldId id="292" r:id="rId20"/>
    <p:sldId id="269" r:id="rId21"/>
    <p:sldId id="270" r:id="rId22"/>
    <p:sldId id="293" r:id="rId23"/>
    <p:sldId id="271" r:id="rId24"/>
    <p:sldId id="272" r:id="rId25"/>
    <p:sldId id="295" r:id="rId26"/>
    <p:sldId id="273" r:id="rId27"/>
    <p:sldId id="274" r:id="rId28"/>
    <p:sldId id="296" r:id="rId29"/>
    <p:sldId id="275" r:id="rId30"/>
    <p:sldId id="276" r:id="rId31"/>
    <p:sldId id="297" r:id="rId32"/>
    <p:sldId id="277" r:id="rId33"/>
    <p:sldId id="278" r:id="rId34"/>
    <p:sldId id="298" r:id="rId35"/>
    <p:sldId id="279" r:id="rId36"/>
    <p:sldId id="280" r:id="rId37"/>
    <p:sldId id="281" r:id="rId38"/>
    <p:sldId id="299" r:id="rId39"/>
    <p:sldId id="282" r:id="rId40"/>
    <p:sldId id="257" r:id="rId41"/>
    <p:sldId id="283" r:id="rId42"/>
    <p:sldId id="300" r:id="rId43"/>
    <p:sldId id="284" r:id="rId44"/>
    <p:sldId id="285" r:id="rId45"/>
    <p:sldId id="294" r:id="rId46"/>
    <p:sldId id="286" r:id="rId47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oqw0L4aqs4skA8LYD8y4Q==" hashData="l3T9gJEn5/SeR0YVEICGpScZyt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DB14F-D762-4573-AC35-9EF88BD0B5BE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0F786-B9B2-4E26-A238-1F39603F7280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0A98D-A9E4-4024-B882-9ADFD6E713AF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FE7E96-FF86-475F-8B31-D13819EBD461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3331D-7540-4304-AC6C-B82F8D0BBF66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05242-9E61-42BF-BD63-8DE7BD4478A6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232BE-31B7-4B88-A274-248B36014CA5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93C21-C9AD-4378-BADF-8C06F29699E6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A97208-4E36-4020-8B3F-A29E7A69FA90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1D7B3-F7D9-49C6-83F5-A5462EE2BC81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D968FE-50D1-4A3B-B381-838415F271FF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299BBD4F-A37B-49EC-9B7C-837627B9ECD3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/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>
                <a:gamma/>
                <a:shade val="41176"/>
                <a:invGamma/>
              </a:srgbClr>
            </a:gs>
            <a:gs pos="50000">
              <a:srgbClr val="FF0000"/>
            </a:gs>
            <a:gs pos="100000">
              <a:srgbClr val="FF0000">
                <a:gamma/>
                <a:shade val="41176"/>
                <a:invGamma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exotic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0" y="2636838"/>
            <a:ext cx="5419725" cy="135255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</p:spTree>
  </p:cSld>
  <p:clrMapOvr>
    <a:masterClrMapping/>
  </p:clrMapOvr>
  <p:transition advClick="0" advTm="6000">
    <p:sndAc>
      <p:stSnd>
        <p:snd r:embed="rId2" name="02 - Kenny Rogers - She Believes In 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>
                <a:gamma/>
                <a:shade val="34902"/>
                <a:invGamma/>
              </a:srgbClr>
            </a:gs>
            <a:gs pos="50000">
              <a:srgbClr val="FF0000"/>
            </a:gs>
            <a:gs pos="100000">
              <a:srgbClr val="FF0000">
                <a:gamma/>
                <a:shade val="34902"/>
                <a:invGamma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kenn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8338" y="1630363"/>
            <a:ext cx="5267325" cy="194310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  <p:pic>
        <p:nvPicPr>
          <p:cNvPr id="52229" name="Picture 5" descr="wha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3963" y="3743325"/>
            <a:ext cx="6696075" cy="1990725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76542496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10333038" cy="685641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6444884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4397375" cy="6858000"/>
          </a:xfrm>
          <a:prstGeom prst="rect">
            <a:avLst/>
          </a:prstGeom>
          <a:noFill/>
        </p:spPr>
      </p:pic>
      <p:pic>
        <p:nvPicPr>
          <p:cNvPr id="33797" name="Picture 5" descr="64529943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4549775" y="0"/>
            <a:ext cx="4594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65334834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10333038" cy="69230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764549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44113" cy="68659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65068283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4594225" cy="6858000"/>
          </a:xfrm>
          <a:prstGeom prst="rect">
            <a:avLst/>
          </a:prstGeom>
          <a:noFill/>
        </p:spPr>
      </p:pic>
      <p:pic>
        <p:nvPicPr>
          <p:cNvPr id="34821" name="Picture 5" descr="65419035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76207813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764838" cy="69310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7660418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764838" cy="69310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64483766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4586288" y="0"/>
            <a:ext cx="4594225" cy="6858000"/>
          </a:xfrm>
          <a:prstGeom prst="rect">
            <a:avLst/>
          </a:prstGeom>
          <a:noFill/>
        </p:spPr>
      </p:pic>
      <p:pic>
        <p:nvPicPr>
          <p:cNvPr id="35845" name="Picture 5" descr="76301670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34925" y="0"/>
            <a:ext cx="3197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76730375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-1223963" y="0"/>
            <a:ext cx="10404476" cy="6908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796242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404475" cy="6908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76596182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4389438" cy="6858000"/>
          </a:xfrm>
          <a:prstGeom prst="rect">
            <a:avLst/>
          </a:prstGeom>
          <a:noFill/>
        </p:spPr>
      </p:pic>
      <p:pic>
        <p:nvPicPr>
          <p:cNvPr id="36869" name="Picture 5" descr="80082341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4719638" y="0"/>
            <a:ext cx="44243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79625688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620375" cy="69421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8332402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685338" cy="68754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79720685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679950" cy="6858000"/>
          </a:xfrm>
          <a:prstGeom prst="rect">
            <a:avLst/>
          </a:prstGeom>
          <a:noFill/>
        </p:spPr>
      </p:pic>
      <p:pic>
        <p:nvPicPr>
          <p:cNvPr id="37894" name="Picture 6" descr="797206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83324027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70961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83324044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972675" cy="69437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83323770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568825" cy="6858000"/>
          </a:xfrm>
          <a:prstGeom prst="rect">
            <a:avLst/>
          </a:prstGeom>
          <a:noFill/>
        </p:spPr>
      </p:pic>
      <p:pic>
        <p:nvPicPr>
          <p:cNvPr id="38917" name="Picture 5" descr="83324038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4549775" y="0"/>
            <a:ext cx="45942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83324241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475913" cy="69627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83324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8714827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629150" cy="6858000"/>
          </a:xfrm>
          <a:prstGeom prst="rect">
            <a:avLst/>
          </a:prstGeom>
          <a:noFill/>
        </p:spPr>
      </p:pic>
      <p:pic>
        <p:nvPicPr>
          <p:cNvPr id="39941" name="Picture 5" descr="87148280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4695825" y="0"/>
            <a:ext cx="534828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87204941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-576263" y="0"/>
            <a:ext cx="9756776" cy="6915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87309518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475913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89967443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/>
          <a:stretch>
            <a:fillRect/>
          </a:stretch>
        </p:blipFill>
        <p:spPr bwMode="auto">
          <a:xfrm>
            <a:off x="4832350" y="0"/>
            <a:ext cx="4311650" cy="6858000"/>
          </a:xfrm>
          <a:prstGeom prst="rect">
            <a:avLst/>
          </a:prstGeom>
          <a:noFill/>
        </p:spPr>
      </p:pic>
      <p:pic>
        <p:nvPicPr>
          <p:cNvPr id="41989" name="Picture 5" descr="90271159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292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87335301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-1189038" y="0"/>
            <a:ext cx="10333038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873889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72675" cy="688181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91204247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575175" cy="6858000"/>
          </a:xfrm>
          <a:prstGeom prst="rect">
            <a:avLst/>
          </a:prstGeom>
          <a:noFill/>
        </p:spPr>
      </p:pic>
      <p:pic>
        <p:nvPicPr>
          <p:cNvPr id="44037" name="Picture 5" descr="91266830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r="-1709" b="26"/>
          <a:stretch>
            <a:fillRect/>
          </a:stretch>
        </p:blipFill>
        <p:spPr bwMode="auto">
          <a:xfrm>
            <a:off x="4486275" y="0"/>
            <a:ext cx="5054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91204248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r="21"/>
          <a:stretch>
            <a:fillRect/>
          </a:stretch>
        </p:blipFill>
        <p:spPr bwMode="auto">
          <a:xfrm>
            <a:off x="-901700" y="-39688"/>
            <a:ext cx="10045700" cy="68976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91204249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r="29" b="-2373"/>
          <a:stretch>
            <a:fillRect/>
          </a:stretch>
        </p:blipFill>
        <p:spPr bwMode="auto">
          <a:xfrm>
            <a:off x="0" y="0"/>
            <a:ext cx="7235825" cy="68929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98327690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45061" name="Picture 5" descr="87942076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sndAc>
      <p:stSnd loop="1">
        <p:snd r:embed="rId2" name="17 - What A Ddiff'rence A Day Made - Dinah Washingt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91263744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r="-82" b="61"/>
          <a:stretch>
            <a:fillRect/>
          </a:stretch>
        </p:blipFill>
        <p:spPr bwMode="auto">
          <a:xfrm>
            <a:off x="0" y="0"/>
            <a:ext cx="9144000" cy="81502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91287374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r="-26" b="-5212"/>
          <a:stretch>
            <a:fillRect/>
          </a:stretch>
        </p:blipFill>
        <p:spPr bwMode="auto">
          <a:xfrm>
            <a:off x="0" y="0"/>
            <a:ext cx="9144000" cy="8297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110132252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r="27" b="-32"/>
          <a:stretch>
            <a:fillRect/>
          </a:stretch>
        </p:blipFill>
        <p:spPr bwMode="auto">
          <a:xfrm>
            <a:off x="0" y="0"/>
            <a:ext cx="5316538" cy="6858000"/>
          </a:xfrm>
          <a:prstGeom prst="rect">
            <a:avLst/>
          </a:prstGeom>
          <a:noFill/>
        </p:spPr>
      </p:pic>
      <p:pic>
        <p:nvPicPr>
          <p:cNvPr id="46085" name="Picture 5" descr="110156754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r="-896" b="-60"/>
          <a:stretch>
            <a:fillRect/>
          </a:stretch>
        </p:blipFill>
        <p:spPr bwMode="auto">
          <a:xfrm>
            <a:off x="4476750" y="0"/>
            <a:ext cx="50641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98077270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-1189038" y="0"/>
            <a:ext cx="1033303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98119268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10475913" cy="69437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98162044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324975" cy="694531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109798859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 r="-90" b="-60"/>
          <a:stretch>
            <a:fillRect/>
          </a:stretch>
        </p:blipFill>
        <p:spPr bwMode="auto">
          <a:xfrm>
            <a:off x="0" y="0"/>
            <a:ext cx="5035550" cy="6858000"/>
          </a:xfrm>
          <a:prstGeom prst="rect">
            <a:avLst/>
          </a:prstGeom>
          <a:noFill/>
        </p:spPr>
      </p:pic>
      <p:pic>
        <p:nvPicPr>
          <p:cNvPr id="47109" name="Picture 5" descr="109798861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4819650" y="0"/>
            <a:ext cx="5153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98386760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10333038" cy="686911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2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10260013" cy="68738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98465186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828213" cy="69167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109866933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 r="84" b="14"/>
          <a:stretch>
            <a:fillRect/>
          </a:stretch>
        </p:blipFill>
        <p:spPr bwMode="auto">
          <a:xfrm>
            <a:off x="4718050" y="-171450"/>
            <a:ext cx="4967288" cy="7272338"/>
          </a:xfrm>
          <a:prstGeom prst="rect">
            <a:avLst/>
          </a:prstGeom>
          <a:noFill/>
        </p:spPr>
      </p:pic>
      <p:pic>
        <p:nvPicPr>
          <p:cNvPr id="48133" name="Picture 5" descr="109798866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r="-15" b="58"/>
          <a:stretch>
            <a:fillRect/>
          </a:stretch>
        </p:blipFill>
        <p:spPr bwMode="auto">
          <a:xfrm>
            <a:off x="-255588" y="0"/>
            <a:ext cx="5187951" cy="70294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105975076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10333038" cy="68849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09798856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r="24" b="-3288"/>
          <a:stretch>
            <a:fillRect/>
          </a:stretch>
        </p:blipFill>
        <p:spPr bwMode="auto">
          <a:xfrm>
            <a:off x="0" y="0"/>
            <a:ext cx="9144000" cy="77819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87991065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4346575" cy="6858000"/>
          </a:xfrm>
          <a:prstGeom prst="rect">
            <a:avLst/>
          </a:prstGeom>
          <a:noFill/>
        </p:spPr>
      </p:pic>
      <p:pic>
        <p:nvPicPr>
          <p:cNvPr id="40966" name="Picture 6" descr="89914109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4703763" y="0"/>
            <a:ext cx="44402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3DSJ1600_1020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32773" name="Picture 5" descr="alexcreation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2805113" y="5084763"/>
            <a:ext cx="3533775" cy="87630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  <p:pic>
        <p:nvPicPr>
          <p:cNvPr id="32774" name="Picture 6" descr="as1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2314575" y="4005263"/>
            <a:ext cx="4514850" cy="104775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  <p:pic>
        <p:nvPicPr>
          <p:cNvPr id="32775" name="Picture 7" descr="email"/>
          <p:cNvPicPr>
            <a:picLocks noChangeAspect="1" noChangeArrowheads="1"/>
          </p:cNvPicPr>
          <p:nvPr/>
        </p:nvPicPr>
        <p:blipFill>
          <a:blip r:embed="rId5" cstate="print">
            <a:lum contrast="12000"/>
          </a:blip>
          <a:srcRect/>
          <a:stretch>
            <a:fillRect/>
          </a:stretch>
        </p:blipFill>
        <p:spPr bwMode="auto">
          <a:xfrm>
            <a:off x="3309938" y="6053138"/>
            <a:ext cx="2524125" cy="40005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0</Words>
  <Application>Microsoft Office PowerPoint</Application>
  <PresentationFormat>On-screen Show (4:3)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Arial</vt:lpstr>
      <vt:lpstr>עיצוב ברירת מחדל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alex</dc:creator>
  <cp:lastModifiedBy>Bob Deveen</cp:lastModifiedBy>
  <cp:revision>6</cp:revision>
  <dcterms:created xsi:type="dcterms:W3CDTF">2009-03-14T02:47:19Z</dcterms:created>
  <dcterms:modified xsi:type="dcterms:W3CDTF">2009-08-05T16:46:59Z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