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81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2" r:id="rId29"/>
  </p:sldIdLst>
  <p:sldSz cx="12192000" cy="6858000"/>
  <p:notesSz cx="6858000" cy="9144000"/>
  <p:defaultTextStyle>
    <a:defPPr>
      <a:defRPr lang="fr-FR"/>
    </a:defPPr>
    <a:lvl1pPr marL="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2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3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48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60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7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998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69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LYOL4elG+zXIMZH6JsJ/w==" hashData="PvjU1pekPhzQhy9TubdG0WfYLvE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0" autoAdjust="0"/>
    <p:restoredTop sz="94660"/>
  </p:normalViewPr>
  <p:slideViewPr>
    <p:cSldViewPr snapToGrid="0">
      <p:cViewPr>
        <p:scale>
          <a:sx n="89" d="100"/>
          <a:sy n="89" d="100"/>
        </p:scale>
        <p:origin x="576" y="6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20" indent="0" algn="ctr">
              <a:buNone/>
              <a:defRPr sz="2000"/>
            </a:lvl2pPr>
            <a:lvl3pPr marL="914240" indent="0" algn="ctr">
              <a:buNone/>
              <a:defRPr sz="1900"/>
            </a:lvl3pPr>
            <a:lvl4pPr marL="1371360" indent="0" algn="ctr">
              <a:buNone/>
              <a:defRPr sz="1600"/>
            </a:lvl4pPr>
            <a:lvl5pPr marL="1828480" indent="0" algn="ctr">
              <a:buNone/>
              <a:defRPr sz="1600"/>
            </a:lvl5pPr>
            <a:lvl6pPr marL="2285600" indent="0" algn="ctr">
              <a:buNone/>
              <a:defRPr sz="1600"/>
            </a:lvl6pPr>
            <a:lvl7pPr marL="2742720" indent="0" algn="ctr">
              <a:buNone/>
              <a:defRPr sz="1600"/>
            </a:lvl7pPr>
            <a:lvl8pPr marL="3199840" indent="0" algn="ctr">
              <a:buNone/>
              <a:defRPr sz="1600"/>
            </a:lvl8pPr>
            <a:lvl9pPr marL="365696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26F22-0B5E-4874-AF52-2F21FD37337E}" type="datetimeFigureOut">
              <a:rPr lang="fr-FR" smtClean="0"/>
              <a:t>11/10/2015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C9167-1F4D-4736-8C1E-1D04B2A1F7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640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26F22-0B5E-4874-AF52-2F21FD37337E}" type="datetimeFigureOut">
              <a:rPr lang="fr-FR" smtClean="0"/>
              <a:t>11/10/2015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C9167-1F4D-4736-8C1E-1D04B2A1F7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200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2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3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7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8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26F22-0B5E-4874-AF52-2F21FD37337E}" type="datetimeFigureOut">
              <a:rPr lang="fr-FR" smtClean="0"/>
              <a:t>11/10/2015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C9167-1F4D-4736-8C1E-1D04B2A1F7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464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26F22-0B5E-4874-AF52-2F21FD37337E}" type="datetimeFigureOut">
              <a:rPr lang="fr-FR" smtClean="0"/>
              <a:t>11/10/2015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C9167-1F4D-4736-8C1E-1D04B2A1F7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025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9" y="2505074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1" y="2505074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26F22-0B5E-4874-AF52-2F21FD37337E}" type="datetimeFigureOut">
              <a:rPr lang="fr-FR" smtClean="0"/>
              <a:t>11/10/2015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C9167-1F4D-4736-8C1E-1D04B2A1F7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7090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26F22-0B5E-4874-AF52-2F21FD37337E}" type="datetimeFigureOut">
              <a:rPr lang="fr-FR" smtClean="0"/>
              <a:t>11/10/2015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C9167-1F4D-4736-8C1E-1D04B2A1F7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4236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26F22-0B5E-4874-AF52-2F21FD37337E}" type="datetimeFigureOut">
              <a:rPr lang="fr-FR" smtClean="0"/>
              <a:t>11/10/2015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C9167-1F4D-4736-8C1E-1D04B2A1F7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3764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26F22-0B5E-4874-AF52-2F21FD37337E}" type="datetimeFigureOut">
              <a:rPr lang="fr-FR" smtClean="0"/>
              <a:t>11/10/2015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C9167-1F4D-4736-8C1E-1D04B2A1F7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2221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20" indent="0">
              <a:buNone/>
              <a:defRPr sz="2800"/>
            </a:lvl2pPr>
            <a:lvl3pPr marL="914240" indent="0">
              <a:buNone/>
              <a:defRPr sz="2400"/>
            </a:lvl3pPr>
            <a:lvl4pPr marL="1371360" indent="0">
              <a:buNone/>
              <a:defRPr sz="2000"/>
            </a:lvl4pPr>
            <a:lvl5pPr marL="1828480" indent="0">
              <a:buNone/>
              <a:defRPr sz="2000"/>
            </a:lvl5pPr>
            <a:lvl6pPr marL="2285600" indent="0">
              <a:buNone/>
              <a:defRPr sz="2000"/>
            </a:lvl6pPr>
            <a:lvl7pPr marL="2742720" indent="0">
              <a:buNone/>
              <a:defRPr sz="2000"/>
            </a:lvl7pPr>
            <a:lvl8pPr marL="3199840" indent="0">
              <a:buNone/>
              <a:defRPr sz="2000"/>
            </a:lvl8pPr>
            <a:lvl9pPr marL="365696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26F22-0B5E-4874-AF52-2F21FD37337E}" type="datetimeFigureOut">
              <a:rPr lang="fr-FR" smtClean="0"/>
              <a:t>11/10/2015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C9167-1F4D-4736-8C1E-1D04B2A1F7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610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26F22-0B5E-4874-AF52-2F21FD37337E}" type="datetimeFigureOut">
              <a:rPr lang="fr-FR" smtClean="0"/>
              <a:t>11/10/2015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C9167-1F4D-4736-8C1E-1D04B2A1F7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804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26F22-0B5E-4874-AF52-2F21FD37337E}" type="datetimeFigureOut">
              <a:rPr lang="fr-FR" smtClean="0"/>
              <a:t>11/10/2015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C9167-1F4D-4736-8C1E-1D04B2A1F7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477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15AA7-8FE2-4F6A-986A-E84D2D59DB86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58CFC-BC97-4941-A716-BAFE815EC34E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764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8"/>
          </a:xfrm>
          <a:prstGeom prst="rect">
            <a:avLst/>
          </a:prstGeom>
        </p:spPr>
        <p:txBody>
          <a:bodyPr vert="horz" lIns="91424" tIns="45712" rIns="91424" bIns="45712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226F22-0B5E-4874-AF52-2F21FD37337E}" type="datetimeFigureOut">
              <a:rPr lang="fr-FR" smtClean="0"/>
              <a:t>11/10/2015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C9167-1F4D-4736-8C1E-1D04B2A1F7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4334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24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60" indent="-228560" algn="l" defTabSz="91424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6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4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6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8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0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082"/>
            <a:ext cx="10972800" cy="114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599707"/>
            <a:ext cx="10972800" cy="452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0A2C3C6B-3CF6-4A7D-A113-3CC18BC65BF3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11/10/2015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504"/>
            <a:ext cx="3860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17274434-7E25-4431-B264-BA738F818350}" type="slidenum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5pPr>
      <a:lvl6pPr marL="60949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6pPr>
      <a:lvl7pPr marL="1218987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7pPr>
      <a:lvl8pPr marL="1828480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8pPr>
      <a:lvl9pPr marL="243797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9pPr>
    </p:titleStyle>
    <p:bodyStyle>
      <a:lvl1pPr marL="457120" indent="-4571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427" indent="-38093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733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227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720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9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rgbClr val="FFC000"/>
            </a:gs>
            <a:gs pos="65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0712" y="700600"/>
            <a:ext cx="4687355" cy="56292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727964" y="1393372"/>
            <a:ext cx="4404493" cy="2615294"/>
          </a:xfrm>
          <a:prstGeom prst="rect">
            <a:avLst/>
          </a:prstGeom>
          <a:noFill/>
        </p:spPr>
        <p:txBody>
          <a:bodyPr wrap="square" lIns="91424" tIns="45712" rIns="91424" bIns="45712">
            <a:spAutoFit/>
          </a:bodyPr>
          <a:lstStyle/>
          <a:p>
            <a:pPr algn="ctr"/>
            <a:r>
              <a:rPr lang="fr-FR" sz="5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Superbe</a:t>
            </a:r>
          </a:p>
          <a:p>
            <a:pPr algn="ctr"/>
            <a:r>
              <a:rPr lang="fr-FR" sz="5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Audrey Hepburn</a:t>
            </a:r>
            <a:endParaRPr lang="fr-FR" sz="55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576458" y="5515430"/>
            <a:ext cx="3555999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Henry Mancini - Breakfast at Tiffany's (Diamants sur canapé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949239" y="27384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53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  <p:sndAc>
          <p:stSnd>
            <p:snd r:embed="rId4" name="Henry Mancini - Breakfast at Tiffany's (Diamants sur canapé).wav"/>
          </p:stSnd>
        </p:sndAc>
      </p:transition>
    </mc:Choice>
    <mc:Fallback xmlns="">
      <p:transition spd="slow" advClick="0" advTm="6000">
        <p:split orient="vert"/>
        <p:sndAc>
          <p:stSnd>
            <p:snd r:embed="rId7" name="Henry Mancini - Breakfast at Tiffany's (Diamants sur canapé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255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3000">
              <a:srgbClr val="C00000"/>
            </a:gs>
            <a:gs pos="65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949">
            <a:off x="5878562" y="478971"/>
            <a:ext cx="4489239" cy="591457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98172" y="1248231"/>
            <a:ext cx="4014741" cy="440120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Audrey HEPBURN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Mannequin et Actrice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née à Ixelles (Belgique) en 1929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décédée en Suisse en 1993 à 63ans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Carrière de Star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Simplicité, générosité, beauté.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Exposition à LONDRES, rétrospective de clichés à la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National Portrait Gallery.</a:t>
            </a:r>
          </a:p>
        </p:txBody>
      </p:sp>
    </p:spTree>
    <p:extLst>
      <p:ext uri="{BB962C8B-B14F-4D97-AF65-F5344CB8AC3E}">
        <p14:creationId xmlns:p14="http://schemas.microsoft.com/office/powerpoint/2010/main" val="49628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3000">
        <p:circle/>
      </p:transition>
    </mc:Choice>
    <mc:Fallback xmlns="">
      <p:transition spd="slow" advClick="0" advTm="1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932" y="260886"/>
            <a:ext cx="6152293" cy="626850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098971" y="2075543"/>
            <a:ext cx="2714172" cy="3785653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Grâce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Icône du cinéma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Muse des photographes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ici en Givenchy et lunettes Olivier Goldsmith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Cliché de Douglas Kirkland en 1966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39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Bar dir="vert"/>
      </p:transition>
    </mc:Choice>
    <mc:Fallback xmlns="">
      <p:transition spd="slow" advClick="0" advTm="10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8651" y="184152"/>
            <a:ext cx="5071293" cy="649759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41715" y="1727201"/>
            <a:ext cx="3628572" cy="193899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Incroyable photogénie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avec une beauté diaphane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Cliché de Erwin Blumenfeld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en 1952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343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325" y="272143"/>
            <a:ext cx="6156675" cy="625928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084458" y="2104572"/>
            <a:ext cx="2815772" cy="224676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Pose en Givenchy pour le photographe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Norman Parkinson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 1955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Beauté mutine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63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651" y="229220"/>
            <a:ext cx="4591379" cy="6238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1785257" y="1998952"/>
            <a:ext cx="4064000" cy="317009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Promenade champêtre avec son chien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dans le Richmond Park de Londres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 Bert Hardy en 1950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Après sa carrière de star elle s’est consacrée à l’humanitaire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Générosité.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02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9000">
        <p:blinds dir="vert"/>
      </p:transition>
    </mc:Choice>
    <mc:Fallback xmlns="">
      <p:transition spd="slow" advClick="0" advTm="9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1" y="183444"/>
            <a:ext cx="5014687" cy="6407655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445829" y="2148115"/>
            <a:ext cx="3425371" cy="193899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Féminine et Moderne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avec sa silhouette menue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Cliché de Antony Beauchamp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en 1955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80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wheel spokes="1"/>
      </p:transition>
    </mc:Choice>
    <mc:Fallback xmlns="">
      <p:transition spd="slow" advClick="0" advTm="7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rgbClr val="C00000"/>
            </a:gs>
            <a:gs pos="23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655" y="391885"/>
            <a:ext cx="8053432" cy="562129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36800" y="6013181"/>
            <a:ext cx="8142515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Séance maquillage à Broadway dans sa loge (vedette de Gigi) en 1952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8157030" y="578397"/>
            <a:ext cx="1915885" cy="67709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Cliché Georges Douglas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686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601" y="223405"/>
            <a:ext cx="9117271" cy="644591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396343" y="5544458"/>
            <a:ext cx="5370287" cy="70788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Triangle amoureux en 1954, elle incarne Sabrina  avec William Holden et Humphrey Bogart.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17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checker/>
      </p:transition>
    </mc:Choice>
    <mc:Fallback xmlns="">
      <p:transition spd="slow" advClick="0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6000">
              <a:schemeClr val="accent6">
                <a:lumMod val="75000"/>
              </a:schemeClr>
            </a:gs>
            <a:gs pos="23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430" y="271452"/>
            <a:ext cx="6315764" cy="639060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25371" y="6154058"/>
            <a:ext cx="6734629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Drôle de Frimousse  en 1957  avec Fred Astaire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852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959" y="464460"/>
            <a:ext cx="8449843" cy="562759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27085" y="6092053"/>
            <a:ext cx="7692571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à Paris ,sur la Seine pour le tournage de ‘Charade’ en 1963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0870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945" y="566057"/>
            <a:ext cx="7061943" cy="558189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77030" y="6147953"/>
            <a:ext cx="6458857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avec Gary Grant en 1963 dans le film ‘Charade’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921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794" y="174172"/>
            <a:ext cx="4427157" cy="643708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54631" y="1944915"/>
            <a:ext cx="3686628" cy="193899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Dans le rôle d’un Princesse Rebelle en 1953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dans le film :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Vacances Romaines</a:t>
            </a:r>
          </a:p>
        </p:txBody>
      </p:sp>
    </p:spTree>
    <p:extLst>
      <p:ext uri="{BB962C8B-B14F-4D97-AF65-F5344CB8AC3E}">
        <p14:creationId xmlns:p14="http://schemas.microsoft.com/office/powerpoint/2010/main" val="1615173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500" advClick="0" advTm="7000">
        <p15:prstTrans prst="peelOff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6000">
              <a:srgbClr val="C00000"/>
            </a:gs>
            <a:gs pos="23000">
              <a:schemeClr val="accent4">
                <a:lumMod val="89000"/>
              </a:schemeClr>
            </a:gs>
            <a:gs pos="84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43" y="206829"/>
            <a:ext cx="8059964" cy="644797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64115" y="6008915"/>
            <a:ext cx="5994400" cy="400110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Début de danseuse en 1952 dans le film ‘Secret People’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463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171" y="220938"/>
            <a:ext cx="8121383" cy="644837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080001" y="220938"/>
            <a:ext cx="4731657" cy="40011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Egérie de Givenchy au charisme atypique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42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9000">
              <a:srgbClr val="FFFF00"/>
            </a:gs>
            <a:gs pos="46000">
              <a:schemeClr val="accent2">
                <a:lumMod val="95000"/>
                <a:lumOff val="5000"/>
              </a:schemeClr>
            </a:gs>
            <a:gs pos="86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971" y="132603"/>
            <a:ext cx="8506156" cy="660928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85030" y="6270171"/>
            <a:ext cx="5471885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plus connu de ses films ‘ Diamants sur Canapé’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55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14:glitter pattern="hexagon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053" y="159657"/>
            <a:ext cx="4286195" cy="643708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836230" y="2510972"/>
            <a:ext cx="3077028" cy="10156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petite pause cigarette</a:t>
            </a:r>
          </a:p>
          <a:p>
            <a:endParaRPr lang="fr-FR" sz="2000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(Diamants sur Canapé)</a:t>
            </a:r>
            <a:endParaRPr lang="fr-FR" sz="2000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836230" y="5200651"/>
            <a:ext cx="3879396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Musique du film en fond sonore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04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randomBar dir="vert"/>
      </p:transition>
    </mc:Choice>
    <mc:Fallback xmlns=""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rgbClr val="FFC000"/>
            </a:gs>
            <a:gs pos="5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731" y="319315"/>
            <a:ext cx="4892567" cy="613228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54629" y="2322286"/>
            <a:ext cx="3265715" cy="1631216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 1956 elle se marie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avec Mel Ferrer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et jouent ‘ Guerre et Paix’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56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14:reveal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rgbClr val="C00000"/>
            </a:gs>
            <a:gs pos="83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626" y="418527"/>
            <a:ext cx="4600575" cy="6187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980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1" y="399433"/>
            <a:ext cx="4789715" cy="607814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42630" y="2728686"/>
            <a:ext cx="3338285" cy="1631216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dans le rôle d’une nonne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‘Au risque de se perdre’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194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553" y="304801"/>
            <a:ext cx="7861905" cy="589642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48115" y="6201230"/>
            <a:ext cx="8360229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Trio d’enfer avec James Garner et Shirley MacLaine dans ‘Rumeurs’ en 1961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07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742" y="249632"/>
            <a:ext cx="4862287" cy="622859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12687" y="2061030"/>
            <a:ext cx="3425371" cy="224676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Oscar de la meilleure Actrice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 25 Mars 1964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pour son rôle dans :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‘Vacances Romaines’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670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097" y="326244"/>
            <a:ext cx="4022436" cy="623454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328230" y="1886858"/>
            <a:ext cx="4122057" cy="1631216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 le rôle de  Rima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dans le film en 1959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‘Vertes Demeures’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89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4000">
              <a:srgbClr val="C00000"/>
            </a:gs>
            <a:gs pos="78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517" y="566058"/>
            <a:ext cx="7935427" cy="529300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614058" y="5859062"/>
            <a:ext cx="6386287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 Rose et la flèche   avec Sean Connery.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204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959" y="449944"/>
            <a:ext cx="8221584" cy="550846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99545" y="5958405"/>
            <a:ext cx="6458857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(Re) Mariage en 1967 avec Andréa Dotti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41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ipe/>
      </p:transition>
    </mc:Choice>
    <mc:Fallback xmlns="">
      <p:transition spd="slow" advClick="0" advTm="6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228" y="246742"/>
            <a:ext cx="4612145" cy="614575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40115" y="1654630"/>
            <a:ext cx="3526972" cy="409342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 vie a été un conte de fée moderne avec une carrière exceptionnelle.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Avec quelques clichés de l’Exposition Londonienne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719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2" y="607298"/>
            <a:ext cx="8049683" cy="565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2099221" y="3570275"/>
            <a:ext cx="7697569" cy="353901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 lIns="121877" tIns="60939" rIns="121877" bIns="60939">
            <a:spAutoFit/>
          </a:bodyPr>
          <a:lstStyle/>
          <a:p>
            <a:pPr algn="ctr" defTabSz="1218987">
              <a:defRPr/>
            </a:pPr>
            <a:r>
              <a:rPr lang="fr-FR" sz="1500" spc="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500" spc="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92021" y="2636914"/>
            <a:ext cx="12192000" cy="697411"/>
          </a:xfrm>
          <a:prstGeom prst="rect">
            <a:avLst/>
          </a:prstGeom>
          <a:noFill/>
        </p:spPr>
        <p:txBody>
          <a:bodyPr lIns="121877" tIns="60939" rIns="121877" bIns="60939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1218987">
              <a:defRPr/>
            </a:pPr>
            <a:r>
              <a:rPr lang="fr-FR" sz="37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  <a:hlinkClick r:id="rId4"/>
              </a:rPr>
              <a:t>pps-images-photos.com</a:t>
            </a:r>
            <a:endParaRPr lang="fr-FR" sz="37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38811" y="2151518"/>
            <a:ext cx="2455117" cy="538587"/>
          </a:xfrm>
          <a:prstGeom prst="rect">
            <a:avLst/>
          </a:prstGeom>
          <a:noFill/>
        </p:spPr>
        <p:txBody>
          <a:bodyPr wrap="none" lIns="121877" tIns="60939" rIns="121877" bIns="60939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defTabSz="1218987">
              <a:defRPr/>
            </a:pPr>
            <a:r>
              <a:rPr lang="fr-FR" sz="2700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cs typeface="Arial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174799" y="679925"/>
            <a:ext cx="5546410" cy="5687651"/>
          </a:xfrm>
          <a:prstGeom prst="rect">
            <a:avLst/>
          </a:prstGeom>
          <a:noFill/>
        </p:spPr>
        <p:txBody>
          <a:bodyPr spcFirstLastPara="1" wrap="none" lIns="121877" tIns="60939" rIns="121877" bIns="60939">
            <a:prstTxWarp prst="textCircle">
              <a:avLst/>
            </a:prstTxWarp>
            <a:spAutoFit/>
          </a:bodyPr>
          <a:lstStyle/>
          <a:p>
            <a:pPr algn="ctr" defTabSz="1218987">
              <a:defRPr/>
            </a:pPr>
            <a:r>
              <a:rPr lang="fr-FR" sz="2400" b="1" spc="36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rial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386" y="560744"/>
            <a:ext cx="317500" cy="36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429</Words>
  <Application>Microsoft Office PowerPoint</Application>
  <PresentationFormat>Personnalisé</PresentationFormat>
  <Paragraphs>109</Paragraphs>
  <Slides>27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27</vt:i4>
      </vt:variant>
    </vt:vector>
  </HeadingPairs>
  <TitlesOfParts>
    <vt:vector size="29" baseType="lpstr"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  </cp:lastModifiedBy>
  <cp:revision>17</cp:revision>
  <dcterms:created xsi:type="dcterms:W3CDTF">2015-10-09T14:54:59Z</dcterms:created>
  <dcterms:modified xsi:type="dcterms:W3CDTF">2015-10-11T19:42:52Z</dcterms:modified>
</cp:coreProperties>
</file>