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media/media1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30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301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303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Lb38iPPLK899omvz7IYjQ==" hashData="fBl7Mzr+mYFgUvWy8ODBWB6VYYE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101"/>
    <a:srgbClr val="86006A"/>
    <a:srgbClr val="F66FA1"/>
    <a:srgbClr val="FD619B"/>
    <a:srgbClr val="ED0912"/>
    <a:srgbClr val="F90723"/>
    <a:srgbClr val="CD0B1C"/>
    <a:srgbClr val="DD12AA"/>
    <a:srgbClr val="D21A77"/>
    <a:srgbClr val="D57E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9" d="100"/>
          <a:sy n="89" d="100"/>
        </p:scale>
        <p:origin x="-126" y="-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jp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8.jp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jp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3.jpg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4.jp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5.jpg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6.jp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57.jp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jp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8.jp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jp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3.jpg"/></Relationships>
</file>

<file path=ppt/diagram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4.jp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5.jpg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6.jpg"/></Relationships>
</file>

<file path=ppt/diagrams/_rels/drawing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57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6D06F9-9DF9-4E2A-958E-7D3BA439C97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DCD5A7B6-77D8-4D5F-894A-5755E3C1EB8D}">
      <dgm:prSet/>
      <dgm:spPr>
        <a:solidFill>
          <a:srgbClr val="7E0F8F"/>
        </a:solidFill>
        <a:ln w="28575">
          <a:solidFill>
            <a:schemeClr val="bg1"/>
          </a:solidFill>
        </a:ln>
        <a:scene3d>
          <a:camera prst="perspectiveRight"/>
          <a:lightRig rig="threePt" dir="t"/>
        </a:scene3d>
      </dgm:spPr>
      <dgm:t>
        <a:bodyPr/>
        <a:lstStyle/>
        <a:p>
          <a:pPr rtl="0"/>
          <a:r>
            <a:rPr lang="fr-CA" dirty="0" smtClean="0"/>
            <a:t>Orchidée : pensées ardentes, séduction, sensualité, désir, fécondité, spiritualité.</a:t>
          </a:r>
          <a:endParaRPr lang="fr-CA" dirty="0"/>
        </a:p>
      </dgm:t>
    </dgm:pt>
    <dgm:pt modelId="{0C9B817A-C378-4240-BC00-9BABA16BB61D}" type="parTrans" cxnId="{704F5F7F-44A7-41EB-876A-3D12562804DC}">
      <dgm:prSet/>
      <dgm:spPr/>
      <dgm:t>
        <a:bodyPr/>
        <a:lstStyle/>
        <a:p>
          <a:endParaRPr lang="fr-CA"/>
        </a:p>
      </dgm:t>
    </dgm:pt>
    <dgm:pt modelId="{7C913B90-4DC4-40C1-A49A-37702668755A}" type="sibTrans" cxnId="{704F5F7F-44A7-41EB-876A-3D12562804DC}">
      <dgm:prSet/>
      <dgm:spPr/>
      <dgm:t>
        <a:bodyPr/>
        <a:lstStyle/>
        <a:p>
          <a:endParaRPr lang="fr-CA"/>
        </a:p>
      </dgm:t>
    </dgm:pt>
    <dgm:pt modelId="{3224ACDC-5E66-495A-9F31-2CC5564C4843}" type="pres">
      <dgm:prSet presAssocID="{3A6D06F9-9DF9-4E2A-958E-7D3BA439C97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302503B7-CEE7-44A3-8755-DACB48537E81}" type="pres">
      <dgm:prSet presAssocID="{DCD5A7B6-77D8-4D5F-894A-5755E3C1EB8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704F5F7F-44A7-41EB-876A-3D12562804DC}" srcId="{3A6D06F9-9DF9-4E2A-958E-7D3BA439C979}" destId="{DCD5A7B6-77D8-4D5F-894A-5755E3C1EB8D}" srcOrd="0" destOrd="0" parTransId="{0C9B817A-C378-4240-BC00-9BABA16BB61D}" sibTransId="{7C913B90-4DC4-40C1-A49A-37702668755A}"/>
    <dgm:cxn modelId="{B31FBA18-FA8F-4382-A208-847D12713F6F}" type="presOf" srcId="{DCD5A7B6-77D8-4D5F-894A-5755E3C1EB8D}" destId="{302503B7-CEE7-44A3-8755-DACB48537E81}" srcOrd="0" destOrd="0" presId="urn:microsoft.com/office/officeart/2005/8/layout/vList2"/>
    <dgm:cxn modelId="{1A43B421-21A7-41AB-AE32-6E0D60FFA076}" type="presOf" srcId="{3A6D06F9-9DF9-4E2A-958E-7D3BA439C979}" destId="{3224ACDC-5E66-495A-9F31-2CC5564C4843}" srcOrd="0" destOrd="0" presId="urn:microsoft.com/office/officeart/2005/8/layout/vList2"/>
    <dgm:cxn modelId="{C9D8542B-1FBA-41C9-89BF-0EAA78CABE18}" type="presParOf" srcId="{3224ACDC-5E66-495A-9F31-2CC5564C4843}" destId="{302503B7-CEE7-44A3-8755-DACB48537E8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5F2EAE-D744-4F06-BAD1-E0FD5558BE9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C69E17DC-E362-4520-A401-D0B90E1848C5}">
      <dgm:prSet custT="1"/>
      <dgm:spPr>
        <a:solidFill>
          <a:srgbClr val="8830E4"/>
        </a:solidFill>
        <a:ln w="28575">
          <a:solidFill>
            <a:schemeClr val="bg1"/>
          </a:solidFill>
        </a:ln>
        <a:effectLst>
          <a:glow rad="101600">
            <a:schemeClr val="accent4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rtl="0"/>
          <a:r>
            <a:rPr lang="fr-CA" sz="2000" dirty="0" smtClean="0">
              <a:solidFill>
                <a:schemeClr val="bg1"/>
              </a:solidFill>
            </a:rPr>
            <a:t>Pensée : rappel de tendre amour, de respect profond, d’amitié fidèle.</a:t>
          </a:r>
          <a:endParaRPr lang="fr-CA" sz="2000" dirty="0">
            <a:solidFill>
              <a:schemeClr val="bg1"/>
            </a:solidFill>
          </a:endParaRPr>
        </a:p>
      </dgm:t>
    </dgm:pt>
    <dgm:pt modelId="{76513400-5255-4772-A4D6-AC76432A4832}" type="parTrans" cxnId="{ED784ACE-53FC-4ECE-93E2-E59862B71500}">
      <dgm:prSet/>
      <dgm:spPr/>
      <dgm:t>
        <a:bodyPr/>
        <a:lstStyle/>
        <a:p>
          <a:endParaRPr lang="fr-CA"/>
        </a:p>
      </dgm:t>
    </dgm:pt>
    <dgm:pt modelId="{6C130E35-81E0-4D44-8958-84237FD415DF}" type="sibTrans" cxnId="{ED784ACE-53FC-4ECE-93E2-E59862B71500}">
      <dgm:prSet/>
      <dgm:spPr/>
      <dgm:t>
        <a:bodyPr/>
        <a:lstStyle/>
        <a:p>
          <a:endParaRPr lang="fr-CA"/>
        </a:p>
      </dgm:t>
    </dgm:pt>
    <dgm:pt modelId="{03447027-4E50-4199-93B1-FCFFAD13275A}" type="pres">
      <dgm:prSet presAssocID="{295F2EAE-D744-4F06-BAD1-E0FD5558BE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F50A5333-F684-4400-A32A-0EF32AAE1551}" type="pres">
      <dgm:prSet presAssocID="{C69E17DC-E362-4520-A401-D0B90E1848C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1BA2B5DC-A0D5-441F-8466-C9FFE47F0523}" type="presOf" srcId="{295F2EAE-D744-4F06-BAD1-E0FD5558BE91}" destId="{03447027-4E50-4199-93B1-FCFFAD13275A}" srcOrd="0" destOrd="0" presId="urn:microsoft.com/office/officeart/2005/8/layout/vList2"/>
    <dgm:cxn modelId="{02715238-914F-4436-A2C3-51D8B8E87E7C}" type="presOf" srcId="{C69E17DC-E362-4520-A401-D0B90E1848C5}" destId="{F50A5333-F684-4400-A32A-0EF32AAE1551}" srcOrd="0" destOrd="0" presId="urn:microsoft.com/office/officeart/2005/8/layout/vList2"/>
    <dgm:cxn modelId="{ED784ACE-53FC-4ECE-93E2-E59862B71500}" srcId="{295F2EAE-D744-4F06-BAD1-E0FD5558BE91}" destId="{C69E17DC-E362-4520-A401-D0B90E1848C5}" srcOrd="0" destOrd="0" parTransId="{76513400-5255-4772-A4D6-AC76432A4832}" sibTransId="{6C130E35-81E0-4D44-8958-84237FD415DF}"/>
    <dgm:cxn modelId="{9D7C3535-5BF8-4972-B731-D401EFE51C87}" type="presParOf" srcId="{03447027-4E50-4199-93B1-FCFFAD13275A}" destId="{F50A5333-F684-4400-A32A-0EF32AAE155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D9A067-6DC9-4179-96D0-0A4EA87317F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7D089D32-8E59-489A-9D89-1370AF9913B5}">
      <dgm:prSet/>
      <dgm:spPr>
        <a:solidFill>
          <a:srgbClr val="C90F41"/>
        </a:solidFill>
        <a:ln w="28575">
          <a:solidFill>
            <a:schemeClr val="bg1"/>
          </a:solidFill>
        </a:ln>
      </dgm:spPr>
      <dgm:t>
        <a:bodyPr/>
        <a:lstStyle/>
        <a:p>
          <a:pPr rtl="0"/>
          <a:r>
            <a:rPr lang="fr-CA" dirty="0" smtClean="0"/>
            <a:t>Ancolie : amour en manque, désir de présence de l’être aimé.</a:t>
          </a:r>
          <a:endParaRPr lang="fr-CA" dirty="0"/>
        </a:p>
      </dgm:t>
    </dgm:pt>
    <dgm:pt modelId="{D1CADD30-63BE-4E3D-BEF3-FA0DB9EDB249}" type="parTrans" cxnId="{234EB798-114B-4057-87A5-CC721287B605}">
      <dgm:prSet/>
      <dgm:spPr/>
      <dgm:t>
        <a:bodyPr/>
        <a:lstStyle/>
        <a:p>
          <a:endParaRPr lang="fr-CA"/>
        </a:p>
      </dgm:t>
    </dgm:pt>
    <dgm:pt modelId="{09AD539B-6505-4630-A34E-1EC04A2A6666}" type="sibTrans" cxnId="{234EB798-114B-4057-87A5-CC721287B605}">
      <dgm:prSet/>
      <dgm:spPr/>
      <dgm:t>
        <a:bodyPr/>
        <a:lstStyle/>
        <a:p>
          <a:endParaRPr lang="fr-CA"/>
        </a:p>
      </dgm:t>
    </dgm:pt>
    <dgm:pt modelId="{BDD402CC-6C86-40D1-A1BA-4D1D259A8EB1}" type="pres">
      <dgm:prSet presAssocID="{EDD9A067-6DC9-4179-96D0-0A4EA87317F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EAE8DD54-1643-4500-AF41-921D9370592B}" type="pres">
      <dgm:prSet presAssocID="{7D089D32-8E59-489A-9D89-1370AF9913B5}" presName="parentText" presStyleLbl="node1" presStyleIdx="0" presStyleCnt="1" custLinFactNeighborX="-23291" custLinFactNeighborY="1488">
        <dgm:presLayoutVars>
          <dgm:chMax val="0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234EB798-114B-4057-87A5-CC721287B605}" srcId="{EDD9A067-6DC9-4179-96D0-0A4EA87317F8}" destId="{7D089D32-8E59-489A-9D89-1370AF9913B5}" srcOrd="0" destOrd="0" parTransId="{D1CADD30-63BE-4E3D-BEF3-FA0DB9EDB249}" sibTransId="{09AD539B-6505-4630-A34E-1EC04A2A6666}"/>
    <dgm:cxn modelId="{919706FF-B417-447C-9BFF-A7786F057C28}" type="presOf" srcId="{7D089D32-8E59-489A-9D89-1370AF9913B5}" destId="{EAE8DD54-1643-4500-AF41-921D9370592B}" srcOrd="0" destOrd="0" presId="urn:microsoft.com/office/officeart/2005/8/layout/vList2"/>
    <dgm:cxn modelId="{14B61816-5566-4DFE-A399-AB759897CFD8}" type="presOf" srcId="{EDD9A067-6DC9-4179-96D0-0A4EA87317F8}" destId="{BDD402CC-6C86-40D1-A1BA-4D1D259A8EB1}" srcOrd="0" destOrd="0" presId="urn:microsoft.com/office/officeart/2005/8/layout/vList2"/>
    <dgm:cxn modelId="{3CBA8C1B-365D-47E4-AB5B-AC30DC09C64B}" type="presParOf" srcId="{BDD402CC-6C86-40D1-A1BA-4D1D259A8EB1}" destId="{EAE8DD54-1643-4500-AF41-921D9370592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7622AE5-1010-4EF4-AEB4-B41472365908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2E327C83-CB23-4EC0-A2F5-45AE288A1B99}">
      <dgm:prSet custT="1"/>
      <dgm:spPr>
        <a:solidFill>
          <a:srgbClr val="E8181D"/>
        </a:solidFill>
        <a:ln w="28575">
          <a:solidFill>
            <a:schemeClr val="bg1"/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pPr rtl="0"/>
          <a:r>
            <a:rPr lang="fr-CA" sz="24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rPr>
            <a:t>Lys : plaisir d’aimer, peur de perdre l’amour, douceur, pureté</a:t>
          </a:r>
          <a:r>
            <a:rPr lang="fr-CA" sz="1600" dirty="0" smtClean="0">
              <a:ln>
                <a:solidFill>
                  <a:schemeClr val="bg1"/>
                </a:solidFill>
              </a:ln>
            </a:rPr>
            <a:t>.</a:t>
          </a:r>
          <a:endParaRPr lang="fr-CA" sz="1600" dirty="0">
            <a:ln>
              <a:solidFill>
                <a:schemeClr val="bg1"/>
              </a:solidFill>
            </a:ln>
          </a:endParaRPr>
        </a:p>
      </dgm:t>
    </dgm:pt>
    <dgm:pt modelId="{7CD783DA-A5C3-475B-8B79-E4E40414BE6E}" type="parTrans" cxnId="{8A60A1F5-8FE4-4A50-BD89-8CE0C14A3DBB}">
      <dgm:prSet/>
      <dgm:spPr/>
      <dgm:t>
        <a:bodyPr/>
        <a:lstStyle/>
        <a:p>
          <a:endParaRPr lang="fr-CA"/>
        </a:p>
      </dgm:t>
    </dgm:pt>
    <dgm:pt modelId="{D53C8805-8ADD-4EDD-B057-83B81E41F981}" type="sibTrans" cxnId="{8A60A1F5-8FE4-4A50-BD89-8CE0C14A3DBB}">
      <dgm:prSet/>
      <dgm:spPr/>
      <dgm:t>
        <a:bodyPr/>
        <a:lstStyle/>
        <a:p>
          <a:endParaRPr lang="fr-CA"/>
        </a:p>
      </dgm:t>
    </dgm:pt>
    <dgm:pt modelId="{41588375-27DA-4CC2-B449-D1C502F686F5}" type="pres">
      <dgm:prSet presAssocID="{07622AE5-1010-4EF4-AEB4-B41472365908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7D36D956-2857-4DA9-83F3-89FB93022A10}" type="pres">
      <dgm:prSet presAssocID="{2E327C83-CB23-4EC0-A2F5-45AE288A1B99}" presName="circ1TxSh" presStyleLbl="vennNode1" presStyleIdx="0" presStyleCnt="1" custLinFactNeighborX="-1992"/>
      <dgm:spPr/>
      <dgm:t>
        <a:bodyPr/>
        <a:lstStyle/>
        <a:p>
          <a:endParaRPr lang="fr-CA"/>
        </a:p>
      </dgm:t>
    </dgm:pt>
  </dgm:ptLst>
  <dgm:cxnLst>
    <dgm:cxn modelId="{8A60A1F5-8FE4-4A50-BD89-8CE0C14A3DBB}" srcId="{07622AE5-1010-4EF4-AEB4-B41472365908}" destId="{2E327C83-CB23-4EC0-A2F5-45AE288A1B99}" srcOrd="0" destOrd="0" parTransId="{7CD783DA-A5C3-475B-8B79-E4E40414BE6E}" sibTransId="{D53C8805-8ADD-4EDD-B057-83B81E41F981}"/>
    <dgm:cxn modelId="{83C95930-0836-49B4-B502-3A612C331B00}" type="presOf" srcId="{2E327C83-CB23-4EC0-A2F5-45AE288A1B99}" destId="{7D36D956-2857-4DA9-83F3-89FB93022A10}" srcOrd="0" destOrd="0" presId="urn:microsoft.com/office/officeart/2005/8/layout/venn1"/>
    <dgm:cxn modelId="{9C962A91-8893-4609-82EB-F628159EEFD9}" type="presOf" srcId="{07622AE5-1010-4EF4-AEB4-B41472365908}" destId="{41588375-27DA-4CC2-B449-D1C502F686F5}" srcOrd="0" destOrd="0" presId="urn:microsoft.com/office/officeart/2005/8/layout/venn1"/>
    <dgm:cxn modelId="{2CCBE922-AE2E-44A9-8603-947F887A91F3}" type="presParOf" srcId="{41588375-27DA-4CC2-B449-D1C502F686F5}" destId="{7D36D956-2857-4DA9-83F3-89FB93022A10}" srcOrd="0" destOrd="0" presId="urn:microsoft.com/office/officeart/2005/8/layout/venn1"/>
  </dgm:cxnLst>
  <dgm:bg/>
  <dgm:whole>
    <a:ln w="38100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51D7568-6BFC-47A0-9439-6F4D6EEC584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0160F35A-EA41-40A5-BE07-1A9A0022771A}">
      <dgm:prSet/>
      <dgm:spPr>
        <a:solidFill>
          <a:srgbClr val="DB278D"/>
        </a:solidFill>
        <a:ln w="28575">
          <a:solidFill>
            <a:schemeClr val="bg1"/>
          </a:solidFill>
        </a:ln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pPr rtl="0"/>
          <a:r>
            <a:rPr lang="fr-CA" dirty="0" smtClean="0"/>
            <a:t>Pivoine : amour timide, tendre amitié, désir de beauté et de partage.</a:t>
          </a:r>
          <a:endParaRPr lang="fr-CA" dirty="0"/>
        </a:p>
      </dgm:t>
    </dgm:pt>
    <dgm:pt modelId="{CE4A8A40-9093-48E0-9D05-EFF74008EF20}" type="parTrans" cxnId="{FA10367B-CF14-4678-B147-9EE89AB116A0}">
      <dgm:prSet/>
      <dgm:spPr/>
      <dgm:t>
        <a:bodyPr/>
        <a:lstStyle/>
        <a:p>
          <a:endParaRPr lang="fr-CA"/>
        </a:p>
      </dgm:t>
    </dgm:pt>
    <dgm:pt modelId="{DE1561F3-2EE6-4DA7-AF15-5445131573AC}" type="sibTrans" cxnId="{FA10367B-CF14-4678-B147-9EE89AB116A0}">
      <dgm:prSet/>
      <dgm:spPr/>
      <dgm:t>
        <a:bodyPr/>
        <a:lstStyle/>
        <a:p>
          <a:endParaRPr lang="fr-CA"/>
        </a:p>
      </dgm:t>
    </dgm:pt>
    <dgm:pt modelId="{35279D6E-8EDC-484D-95AB-CC73D9E8BC0F}" type="pres">
      <dgm:prSet presAssocID="{D51D7568-6BFC-47A0-9439-6F4D6EEC584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D8DDC025-0A9A-4B3B-9078-72833BE74358}" type="pres">
      <dgm:prSet presAssocID="{0160F35A-EA41-40A5-BE07-1A9A0022771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B298000B-1145-4B7C-946B-8B74C090C6A4}" type="presOf" srcId="{D51D7568-6BFC-47A0-9439-6F4D6EEC5845}" destId="{35279D6E-8EDC-484D-95AB-CC73D9E8BC0F}" srcOrd="0" destOrd="0" presId="urn:microsoft.com/office/officeart/2005/8/layout/vList2"/>
    <dgm:cxn modelId="{FA10367B-CF14-4678-B147-9EE89AB116A0}" srcId="{D51D7568-6BFC-47A0-9439-6F4D6EEC5845}" destId="{0160F35A-EA41-40A5-BE07-1A9A0022771A}" srcOrd="0" destOrd="0" parTransId="{CE4A8A40-9093-48E0-9D05-EFF74008EF20}" sibTransId="{DE1561F3-2EE6-4DA7-AF15-5445131573AC}"/>
    <dgm:cxn modelId="{6CBDFA43-3928-4059-8469-4AB295A2B8F2}" type="presOf" srcId="{0160F35A-EA41-40A5-BE07-1A9A0022771A}" destId="{D8DDC025-0A9A-4B3B-9078-72833BE74358}" srcOrd="0" destOrd="0" presId="urn:microsoft.com/office/officeart/2005/8/layout/vList2"/>
    <dgm:cxn modelId="{88BAB8F2-37B4-4377-997B-21A4EBE8E271}" type="presParOf" srcId="{35279D6E-8EDC-484D-95AB-CC73D9E8BC0F}" destId="{D8DDC025-0A9A-4B3B-9078-72833BE7435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7F2CFF1-E56C-4373-8DC6-3FEEA4480AB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DBEB7CB9-779D-426A-8F0B-DAAD98B83F40}">
      <dgm:prSet/>
      <dgm:spPr>
        <a:solidFill>
          <a:schemeClr val="bg1"/>
        </a:solidFill>
        <a:ln w="57150">
          <a:solidFill>
            <a:srgbClr val="C00000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lang="fr-CA" dirty="0" smtClean="0">
              <a:solidFill>
                <a:schemeClr val="tx1"/>
              </a:solidFill>
            </a:rPr>
            <a:t>Anthurium: fleur blanche amour timide</a:t>
          </a:r>
          <a:endParaRPr lang="fr-CA" dirty="0">
            <a:solidFill>
              <a:schemeClr val="tx1"/>
            </a:solidFill>
          </a:endParaRPr>
        </a:p>
      </dgm:t>
    </dgm:pt>
    <dgm:pt modelId="{6D1CF684-0AEB-48CE-97D6-72FC2B3E1692}" type="parTrans" cxnId="{C3F28817-69DB-4990-ADA4-582B6474BA1D}">
      <dgm:prSet/>
      <dgm:spPr/>
      <dgm:t>
        <a:bodyPr/>
        <a:lstStyle/>
        <a:p>
          <a:endParaRPr lang="fr-CA"/>
        </a:p>
      </dgm:t>
    </dgm:pt>
    <dgm:pt modelId="{03A69831-ACDD-4DF5-9360-349DA4919493}" type="sibTrans" cxnId="{C3F28817-69DB-4990-ADA4-582B6474BA1D}">
      <dgm:prSet/>
      <dgm:spPr/>
      <dgm:t>
        <a:bodyPr/>
        <a:lstStyle/>
        <a:p>
          <a:endParaRPr lang="fr-CA"/>
        </a:p>
      </dgm:t>
    </dgm:pt>
    <dgm:pt modelId="{C0C21387-E76C-4B08-BE6C-DE0205C96E3C}" type="pres">
      <dgm:prSet presAssocID="{97F2CFF1-E56C-4373-8DC6-3FEEA4480AB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BF6D6DE4-FA2F-46D3-AC03-F204FB38765C}" type="pres">
      <dgm:prSet presAssocID="{DBEB7CB9-779D-426A-8F0B-DAAD98B83F40}" presName="composite" presStyleCnt="0"/>
      <dgm:spPr/>
    </dgm:pt>
    <dgm:pt modelId="{AEEDD36F-ACB7-4C66-81BA-5169EF2628FC}" type="pres">
      <dgm:prSet presAssocID="{DBEB7CB9-779D-426A-8F0B-DAAD98B83F40}" presName="imgShp" presStyleLbl="fgImgPlace1" presStyleIdx="0" presStyleCnt="1" custLinFactNeighborX="739" custLinFactNeighborY="221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38100">
          <a:solidFill>
            <a:srgbClr val="AC0307"/>
          </a:solidFill>
        </a:ln>
      </dgm:spPr>
    </dgm:pt>
    <dgm:pt modelId="{7F2FCE07-B0AC-4469-9A08-0AF5F4BDD7C5}" type="pres">
      <dgm:prSet presAssocID="{DBEB7CB9-779D-426A-8F0B-DAAD98B83F40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C3F28817-69DB-4990-ADA4-582B6474BA1D}" srcId="{97F2CFF1-E56C-4373-8DC6-3FEEA4480AB2}" destId="{DBEB7CB9-779D-426A-8F0B-DAAD98B83F40}" srcOrd="0" destOrd="0" parTransId="{6D1CF684-0AEB-48CE-97D6-72FC2B3E1692}" sibTransId="{03A69831-ACDD-4DF5-9360-349DA4919493}"/>
    <dgm:cxn modelId="{557E8585-99F1-4481-8990-56BB31E17298}" type="presOf" srcId="{97F2CFF1-E56C-4373-8DC6-3FEEA4480AB2}" destId="{C0C21387-E76C-4B08-BE6C-DE0205C96E3C}" srcOrd="0" destOrd="0" presId="urn:microsoft.com/office/officeart/2005/8/layout/vList3"/>
    <dgm:cxn modelId="{9F1DBC91-1732-48EE-8AC3-CB4EA1E9AC46}" type="presOf" srcId="{DBEB7CB9-779D-426A-8F0B-DAAD98B83F40}" destId="{7F2FCE07-B0AC-4469-9A08-0AF5F4BDD7C5}" srcOrd="0" destOrd="0" presId="urn:microsoft.com/office/officeart/2005/8/layout/vList3"/>
    <dgm:cxn modelId="{098BF8FF-51D2-46FD-B9D6-C81C652DA066}" type="presParOf" srcId="{C0C21387-E76C-4B08-BE6C-DE0205C96E3C}" destId="{BF6D6DE4-FA2F-46D3-AC03-F204FB38765C}" srcOrd="0" destOrd="0" presId="urn:microsoft.com/office/officeart/2005/8/layout/vList3"/>
    <dgm:cxn modelId="{F2940491-1C9A-4B5A-A84B-BDEC0BA8D5B2}" type="presParOf" srcId="{BF6D6DE4-FA2F-46D3-AC03-F204FB38765C}" destId="{AEEDD36F-ACB7-4C66-81BA-5169EF2628FC}" srcOrd="0" destOrd="0" presId="urn:microsoft.com/office/officeart/2005/8/layout/vList3"/>
    <dgm:cxn modelId="{477C0FF0-CB3A-417B-A416-35100A000631}" type="presParOf" srcId="{BF6D6DE4-FA2F-46D3-AC03-F204FB38765C}" destId="{7F2FCE07-B0AC-4469-9A08-0AF5F4BDD7C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2C74FF7-BF71-467C-A6B3-01D5AD3771C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FC94CDF0-2F76-4B68-B6D5-97DAF4C345A3}">
      <dgm:prSet/>
      <dgm:spPr>
        <a:solidFill>
          <a:srgbClr val="F6583A"/>
        </a:solidFill>
        <a:ln w="38100">
          <a:solidFill>
            <a:schemeClr val="bg1"/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pPr rtl="0"/>
          <a:r>
            <a:rPr lang="fr-CA" dirty="0" smtClean="0"/>
            <a:t>Anthurium :  fleurs orange, invitation au flirt,</a:t>
          </a:r>
          <a:endParaRPr lang="fr-CA" dirty="0"/>
        </a:p>
      </dgm:t>
    </dgm:pt>
    <dgm:pt modelId="{87E42EB9-2CEE-4E11-86F2-FD3FD112B207}" type="parTrans" cxnId="{17F836E3-F466-447E-BCE6-EE21F30B3F71}">
      <dgm:prSet/>
      <dgm:spPr/>
      <dgm:t>
        <a:bodyPr/>
        <a:lstStyle/>
        <a:p>
          <a:endParaRPr lang="fr-CA"/>
        </a:p>
      </dgm:t>
    </dgm:pt>
    <dgm:pt modelId="{093C086A-8C6C-4396-BAB4-1D108D063B09}" type="sibTrans" cxnId="{17F836E3-F466-447E-BCE6-EE21F30B3F71}">
      <dgm:prSet/>
      <dgm:spPr/>
      <dgm:t>
        <a:bodyPr/>
        <a:lstStyle/>
        <a:p>
          <a:endParaRPr lang="fr-CA"/>
        </a:p>
      </dgm:t>
    </dgm:pt>
    <dgm:pt modelId="{2F569C41-983C-4B3A-8E4E-DD9A783E85A5}" type="pres">
      <dgm:prSet presAssocID="{52C74FF7-BF71-467C-A6B3-01D5AD3771C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F2E790A2-888B-4107-A408-DBB1FC974444}" type="pres">
      <dgm:prSet presAssocID="{FC94CDF0-2F76-4B68-B6D5-97DAF4C345A3}" presName="composite" presStyleCnt="0"/>
      <dgm:spPr/>
    </dgm:pt>
    <dgm:pt modelId="{F7BD0596-3EB7-4B32-BE3D-19C591C1BCF1}" type="pres">
      <dgm:prSet presAssocID="{FC94CDF0-2F76-4B68-B6D5-97DAF4C345A3}" presName="imgShp" presStyleLbl="f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BED7BB05-0B3E-4744-B1F9-BB2FEA5EC52E}" type="pres">
      <dgm:prSet presAssocID="{FC94CDF0-2F76-4B68-B6D5-97DAF4C345A3}" presName="txShp" presStyleLbl="node1" presStyleIdx="0" presStyleCnt="1" custLinFactNeighborX="7384" custLinFactNeighborY="767">
        <dgm:presLayoutVars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814DBC9C-8BEE-4773-9BD5-9BC72F5C28EC}" type="presOf" srcId="{52C74FF7-BF71-467C-A6B3-01D5AD3771C8}" destId="{2F569C41-983C-4B3A-8E4E-DD9A783E85A5}" srcOrd="0" destOrd="0" presId="urn:microsoft.com/office/officeart/2005/8/layout/vList3"/>
    <dgm:cxn modelId="{17F836E3-F466-447E-BCE6-EE21F30B3F71}" srcId="{52C74FF7-BF71-467C-A6B3-01D5AD3771C8}" destId="{FC94CDF0-2F76-4B68-B6D5-97DAF4C345A3}" srcOrd="0" destOrd="0" parTransId="{87E42EB9-2CEE-4E11-86F2-FD3FD112B207}" sibTransId="{093C086A-8C6C-4396-BAB4-1D108D063B09}"/>
    <dgm:cxn modelId="{EE31CC4C-C00A-4C56-8925-9B4CBED047CB}" type="presOf" srcId="{FC94CDF0-2F76-4B68-B6D5-97DAF4C345A3}" destId="{BED7BB05-0B3E-4744-B1F9-BB2FEA5EC52E}" srcOrd="0" destOrd="0" presId="urn:microsoft.com/office/officeart/2005/8/layout/vList3"/>
    <dgm:cxn modelId="{B09EFF76-9E70-4EC5-9BD6-5248429E528C}" type="presParOf" srcId="{2F569C41-983C-4B3A-8E4E-DD9A783E85A5}" destId="{F2E790A2-888B-4107-A408-DBB1FC974444}" srcOrd="0" destOrd="0" presId="urn:microsoft.com/office/officeart/2005/8/layout/vList3"/>
    <dgm:cxn modelId="{9C9A3DE6-2376-4CDF-8662-15EB16078ED0}" type="presParOf" srcId="{F2E790A2-888B-4107-A408-DBB1FC974444}" destId="{F7BD0596-3EB7-4B32-BE3D-19C591C1BCF1}" srcOrd="0" destOrd="0" presId="urn:microsoft.com/office/officeart/2005/8/layout/vList3"/>
    <dgm:cxn modelId="{6E47E540-759F-42E4-932D-B6E47B072E28}" type="presParOf" srcId="{F2E790A2-888B-4107-A408-DBB1FC974444}" destId="{BED7BB05-0B3E-4744-B1F9-BB2FEA5EC52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1FCF5F6-A5B7-489F-B321-92F8B92D26B1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1552A38B-7613-4C0A-8ED5-BD5C9976EC12}">
      <dgm:prSet/>
      <dgm:spPr>
        <a:solidFill>
          <a:srgbClr val="DB1119"/>
        </a:solidFill>
        <a:ln w="38100">
          <a:solidFill>
            <a:schemeClr val="bg1"/>
          </a:solidFill>
        </a:ln>
        <a:scene3d>
          <a:camera prst="orthographicFront"/>
          <a:lightRig rig="threePt" dir="t"/>
        </a:scene3d>
        <a:sp3d>
          <a:bevelT w="139700" prst="cross"/>
        </a:sp3d>
      </dgm:spPr>
      <dgm:t>
        <a:bodyPr/>
        <a:lstStyle/>
        <a:p>
          <a:pPr rtl="0"/>
          <a:r>
            <a:rPr lang="fr-CA" dirty="0" smtClean="0"/>
            <a:t>Anthurium : fleurs rouge , invitation à l’amour.</a:t>
          </a:r>
          <a:endParaRPr lang="fr-CA" dirty="0"/>
        </a:p>
      </dgm:t>
    </dgm:pt>
    <dgm:pt modelId="{0ED0B3C1-1067-47BC-9F33-A40A79EE84BA}" type="parTrans" cxnId="{E3C6F839-EF74-4199-9EE1-3D2B8DF2B8F6}">
      <dgm:prSet/>
      <dgm:spPr/>
      <dgm:t>
        <a:bodyPr/>
        <a:lstStyle/>
        <a:p>
          <a:endParaRPr lang="fr-CA"/>
        </a:p>
      </dgm:t>
    </dgm:pt>
    <dgm:pt modelId="{20C64881-FA21-4762-AB75-D7B528D6F21F}" type="sibTrans" cxnId="{E3C6F839-EF74-4199-9EE1-3D2B8DF2B8F6}">
      <dgm:prSet/>
      <dgm:spPr/>
      <dgm:t>
        <a:bodyPr/>
        <a:lstStyle/>
        <a:p>
          <a:endParaRPr lang="fr-CA"/>
        </a:p>
      </dgm:t>
    </dgm:pt>
    <dgm:pt modelId="{E401F22E-A2CF-40C9-9451-9861B63B9606}" type="pres">
      <dgm:prSet presAssocID="{B1FCF5F6-A5B7-489F-B321-92F8B92D26B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CA5EFAFC-195D-4CA8-8168-6B0561D675F2}" type="pres">
      <dgm:prSet presAssocID="{1552A38B-7613-4C0A-8ED5-BD5C9976EC12}" presName="composite" presStyleCnt="0"/>
      <dgm:spPr/>
    </dgm:pt>
    <dgm:pt modelId="{49D015B6-DA97-4AF3-93C6-B9AF92D5D443}" type="pres">
      <dgm:prSet presAssocID="{1552A38B-7613-4C0A-8ED5-BD5C9976EC12}" presName="imgShp" presStyleLbl="f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563F77C-81FA-441A-AE75-3629DBD0AC14}" type="pres">
      <dgm:prSet presAssocID="{1552A38B-7613-4C0A-8ED5-BD5C9976EC12}" presName="txShp" presStyleLbl="node1" presStyleIdx="0" presStyleCnt="1" custLinFactNeighborX="5654" custLinFactNeighborY="-13291">
        <dgm:presLayoutVars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6BCBFCEF-D601-48CC-ACC0-D5BAD9A3AE4A}" type="presOf" srcId="{B1FCF5F6-A5B7-489F-B321-92F8B92D26B1}" destId="{E401F22E-A2CF-40C9-9451-9861B63B9606}" srcOrd="0" destOrd="0" presId="urn:microsoft.com/office/officeart/2005/8/layout/vList3"/>
    <dgm:cxn modelId="{9772BB51-A744-4E4C-90CD-F506760CC878}" type="presOf" srcId="{1552A38B-7613-4C0A-8ED5-BD5C9976EC12}" destId="{F563F77C-81FA-441A-AE75-3629DBD0AC14}" srcOrd="0" destOrd="0" presId="urn:microsoft.com/office/officeart/2005/8/layout/vList3"/>
    <dgm:cxn modelId="{E3C6F839-EF74-4199-9EE1-3D2B8DF2B8F6}" srcId="{B1FCF5F6-A5B7-489F-B321-92F8B92D26B1}" destId="{1552A38B-7613-4C0A-8ED5-BD5C9976EC12}" srcOrd="0" destOrd="0" parTransId="{0ED0B3C1-1067-47BC-9F33-A40A79EE84BA}" sibTransId="{20C64881-FA21-4762-AB75-D7B528D6F21F}"/>
    <dgm:cxn modelId="{21B754FA-A7A8-4212-85FC-CE976B1784F3}" type="presParOf" srcId="{E401F22E-A2CF-40C9-9451-9861B63B9606}" destId="{CA5EFAFC-195D-4CA8-8168-6B0561D675F2}" srcOrd="0" destOrd="0" presId="urn:microsoft.com/office/officeart/2005/8/layout/vList3"/>
    <dgm:cxn modelId="{3DF3CB1E-9F1F-4367-8168-54EDFDA5FB5F}" type="presParOf" srcId="{CA5EFAFC-195D-4CA8-8168-6B0561D675F2}" destId="{49D015B6-DA97-4AF3-93C6-B9AF92D5D443}" srcOrd="0" destOrd="0" presId="urn:microsoft.com/office/officeart/2005/8/layout/vList3"/>
    <dgm:cxn modelId="{2B28697C-C1A4-4C01-AAA1-2A2FA59F8123}" type="presParOf" srcId="{CA5EFAFC-195D-4CA8-8168-6B0561D675F2}" destId="{F563F77C-81FA-441A-AE75-3629DBD0AC1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546CDFD-68D8-4B70-929B-A9BF2BAB475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AA9A79F7-358F-40D3-B249-7A4176FA6BF9}">
      <dgm:prSet custT="1"/>
      <dgm:spPr>
        <a:solidFill>
          <a:srgbClr val="EC538C"/>
        </a:solidFill>
        <a:ln w="38100">
          <a:solidFill>
            <a:schemeClr val="bg1"/>
          </a:solidFill>
        </a:ln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rtl="0"/>
          <a:r>
            <a:rPr lang="fr-CA" sz="2000" dirty="0" smtClean="0"/>
            <a:t>Amaryllis : fierté de l’amour qu’on vit. Désir de courtiser</a:t>
          </a:r>
          <a:r>
            <a:rPr lang="fr-CA" sz="2400" dirty="0" smtClean="0"/>
            <a:t>.</a:t>
          </a:r>
          <a:endParaRPr lang="fr-CA" sz="2400" dirty="0"/>
        </a:p>
      </dgm:t>
    </dgm:pt>
    <dgm:pt modelId="{F5413736-2251-4C10-A901-580441EBED75}" type="parTrans" cxnId="{40E2E079-9179-4086-9343-F85105C68858}">
      <dgm:prSet/>
      <dgm:spPr/>
      <dgm:t>
        <a:bodyPr/>
        <a:lstStyle/>
        <a:p>
          <a:endParaRPr lang="fr-CA"/>
        </a:p>
      </dgm:t>
    </dgm:pt>
    <dgm:pt modelId="{CD39E723-EEA9-4663-AAD2-515420FD614F}" type="sibTrans" cxnId="{40E2E079-9179-4086-9343-F85105C68858}">
      <dgm:prSet/>
      <dgm:spPr/>
      <dgm:t>
        <a:bodyPr/>
        <a:lstStyle/>
        <a:p>
          <a:endParaRPr lang="fr-CA"/>
        </a:p>
      </dgm:t>
    </dgm:pt>
    <dgm:pt modelId="{3B22D224-008D-4EA9-B98E-04040182383A}" type="pres">
      <dgm:prSet presAssocID="{6546CDFD-68D8-4B70-929B-A9BF2BAB475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DAF8D81B-3C08-4B61-B930-F439C7158CA0}" type="pres">
      <dgm:prSet presAssocID="{AA9A79F7-358F-40D3-B249-7A4176FA6BF9}" presName="parentText" presStyleLbl="node1" presStyleIdx="0" presStyleCnt="1" custLinFactNeighborX="-952" custLinFactNeighborY="-17963">
        <dgm:presLayoutVars>
          <dgm:chMax val="0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40E2E079-9179-4086-9343-F85105C68858}" srcId="{6546CDFD-68D8-4B70-929B-A9BF2BAB4756}" destId="{AA9A79F7-358F-40D3-B249-7A4176FA6BF9}" srcOrd="0" destOrd="0" parTransId="{F5413736-2251-4C10-A901-580441EBED75}" sibTransId="{CD39E723-EEA9-4663-AAD2-515420FD614F}"/>
    <dgm:cxn modelId="{1F87C2FD-0278-4DBC-9EB9-CDDA85600284}" type="presOf" srcId="{AA9A79F7-358F-40D3-B249-7A4176FA6BF9}" destId="{DAF8D81B-3C08-4B61-B930-F439C7158CA0}" srcOrd="0" destOrd="0" presId="urn:microsoft.com/office/officeart/2005/8/layout/vList2"/>
    <dgm:cxn modelId="{4B28187B-6E11-4BD9-8CF4-70368873AA0F}" type="presOf" srcId="{6546CDFD-68D8-4B70-929B-A9BF2BAB4756}" destId="{3B22D224-008D-4EA9-B98E-04040182383A}" srcOrd="0" destOrd="0" presId="urn:microsoft.com/office/officeart/2005/8/layout/vList2"/>
    <dgm:cxn modelId="{B755A6BD-E207-473A-A89C-5980BF0D27B6}" type="presParOf" srcId="{3B22D224-008D-4EA9-B98E-04040182383A}" destId="{DAF8D81B-3C08-4B61-B930-F439C7158CA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698B58A-2A2C-49EC-9E54-72970F808EA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D7F85291-0179-43F0-B4B9-875E77E2F636}">
      <dgm:prSet/>
      <dgm:spPr>
        <a:solidFill>
          <a:srgbClr val="EB7DCA"/>
        </a:solidFill>
        <a:ln w="28575">
          <a:solidFill>
            <a:schemeClr val="bg1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 rtl="0"/>
          <a:r>
            <a:rPr lang="fr-CA" dirty="0" smtClean="0">
              <a:solidFill>
                <a:schemeClr val="tx1"/>
              </a:solidFill>
            </a:rPr>
            <a:t>Muflier : envie de l’autre, désir, plaisir de partager l’amour chaque jour.</a:t>
          </a:r>
          <a:endParaRPr lang="fr-CA" dirty="0">
            <a:solidFill>
              <a:schemeClr val="tx1"/>
            </a:solidFill>
          </a:endParaRPr>
        </a:p>
      </dgm:t>
    </dgm:pt>
    <dgm:pt modelId="{5C78C603-9A8F-4D68-922D-C39095B3F481}" type="parTrans" cxnId="{27C46AF1-F3E1-4D40-848C-59E8CA08D049}">
      <dgm:prSet/>
      <dgm:spPr/>
      <dgm:t>
        <a:bodyPr/>
        <a:lstStyle/>
        <a:p>
          <a:endParaRPr lang="fr-CA"/>
        </a:p>
      </dgm:t>
    </dgm:pt>
    <dgm:pt modelId="{66A73F19-9568-49DE-912E-E40FB363BBB2}" type="sibTrans" cxnId="{27C46AF1-F3E1-4D40-848C-59E8CA08D049}">
      <dgm:prSet/>
      <dgm:spPr/>
      <dgm:t>
        <a:bodyPr/>
        <a:lstStyle/>
        <a:p>
          <a:endParaRPr lang="fr-CA"/>
        </a:p>
      </dgm:t>
    </dgm:pt>
    <dgm:pt modelId="{4BA1A337-345F-4464-9AFF-1659B63E77BB}" type="pres">
      <dgm:prSet presAssocID="{C698B58A-2A2C-49EC-9E54-72970F808EA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91EC26AC-6CB8-4639-A347-1583BA54E393}" type="pres">
      <dgm:prSet presAssocID="{D7F85291-0179-43F0-B4B9-875E77E2F63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DE1F83D6-A2DD-40F4-8838-BA6FE079F724}" type="presOf" srcId="{D7F85291-0179-43F0-B4B9-875E77E2F636}" destId="{91EC26AC-6CB8-4639-A347-1583BA54E393}" srcOrd="0" destOrd="0" presId="urn:microsoft.com/office/officeart/2005/8/layout/vList2"/>
    <dgm:cxn modelId="{27C46AF1-F3E1-4D40-848C-59E8CA08D049}" srcId="{C698B58A-2A2C-49EC-9E54-72970F808EAA}" destId="{D7F85291-0179-43F0-B4B9-875E77E2F636}" srcOrd="0" destOrd="0" parTransId="{5C78C603-9A8F-4D68-922D-C39095B3F481}" sibTransId="{66A73F19-9568-49DE-912E-E40FB363BBB2}"/>
    <dgm:cxn modelId="{18750E3F-16C4-4457-B722-15D072EB72A5}" type="presOf" srcId="{C698B58A-2A2C-49EC-9E54-72970F808EAA}" destId="{4BA1A337-345F-4464-9AFF-1659B63E77BB}" srcOrd="0" destOrd="0" presId="urn:microsoft.com/office/officeart/2005/8/layout/vList2"/>
    <dgm:cxn modelId="{C7E00AD1-1CC0-4BB0-A161-032116615DCE}" type="presParOf" srcId="{4BA1A337-345F-4464-9AFF-1659B63E77BB}" destId="{91EC26AC-6CB8-4639-A347-1583BA54E39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9259DAF-5DC7-456B-B529-9E4CD885D7F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2B421A9C-2E6D-42A9-B7E7-C9F7A326A4F5}">
      <dgm:prSet custT="1"/>
      <dgm:spPr>
        <a:solidFill>
          <a:srgbClr val="FB96F9">
            <a:alpha val="66000"/>
          </a:srgbClr>
        </a:solidFill>
      </dgm:spPr>
      <dgm:t>
        <a:bodyPr/>
        <a:lstStyle/>
        <a:p>
          <a:pPr rtl="0"/>
          <a:r>
            <a:rPr lang="fr-CA" sz="2000" dirty="0" smtClean="0">
              <a:solidFill>
                <a:schemeClr val="bg1"/>
              </a:solidFill>
            </a:rPr>
            <a:t>La rose est l’une des plantes les plus cultivées au monde.</a:t>
          </a:r>
          <a:endParaRPr lang="fr-CA" sz="2000" dirty="0">
            <a:solidFill>
              <a:schemeClr val="tx1"/>
            </a:solidFill>
          </a:endParaRPr>
        </a:p>
      </dgm:t>
    </dgm:pt>
    <dgm:pt modelId="{6912DE8D-E3E0-4497-8ECA-58610D279ED1}" type="parTrans" cxnId="{CBF8278E-5F1F-40A9-B34D-EC1777A0783F}">
      <dgm:prSet/>
      <dgm:spPr/>
      <dgm:t>
        <a:bodyPr/>
        <a:lstStyle/>
        <a:p>
          <a:endParaRPr lang="fr-CA"/>
        </a:p>
      </dgm:t>
    </dgm:pt>
    <dgm:pt modelId="{EF82409E-4E79-4867-83A0-7C414BA99DFB}" type="sibTrans" cxnId="{CBF8278E-5F1F-40A9-B34D-EC1777A0783F}">
      <dgm:prSet/>
      <dgm:spPr/>
      <dgm:t>
        <a:bodyPr/>
        <a:lstStyle/>
        <a:p>
          <a:endParaRPr lang="fr-CA"/>
        </a:p>
      </dgm:t>
    </dgm:pt>
    <dgm:pt modelId="{32746576-7A22-459A-B40A-114BB7BC1736}" type="pres">
      <dgm:prSet presAssocID="{09259DAF-5DC7-456B-B529-9E4CD885D7F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D7A99E03-0D40-491A-8F5B-57D462BC045B}" type="pres">
      <dgm:prSet presAssocID="{2B421A9C-2E6D-42A9-B7E7-C9F7A326A4F5}" presName="parentText" presStyleLbl="node1" presStyleIdx="0" presStyleCnt="1" custLinFactNeighborX="6456" custLinFactNeighborY="-42594">
        <dgm:presLayoutVars>
          <dgm:chMax val="0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989A7E50-9F3E-488E-A361-102BF9C3C61F}" type="presOf" srcId="{09259DAF-5DC7-456B-B529-9E4CD885D7FE}" destId="{32746576-7A22-459A-B40A-114BB7BC1736}" srcOrd="0" destOrd="0" presId="urn:microsoft.com/office/officeart/2005/8/layout/vList2"/>
    <dgm:cxn modelId="{CBF8278E-5F1F-40A9-B34D-EC1777A0783F}" srcId="{09259DAF-5DC7-456B-B529-9E4CD885D7FE}" destId="{2B421A9C-2E6D-42A9-B7E7-C9F7A326A4F5}" srcOrd="0" destOrd="0" parTransId="{6912DE8D-E3E0-4497-8ECA-58610D279ED1}" sibTransId="{EF82409E-4E79-4867-83A0-7C414BA99DFB}"/>
    <dgm:cxn modelId="{421CA2B2-45FB-46AF-8E5C-3E20706318B2}" type="presOf" srcId="{2B421A9C-2E6D-42A9-B7E7-C9F7A326A4F5}" destId="{D7A99E03-0D40-491A-8F5B-57D462BC045B}" srcOrd="0" destOrd="0" presId="urn:microsoft.com/office/officeart/2005/8/layout/vList2"/>
    <dgm:cxn modelId="{31DE1DDD-56BF-47FF-9DAF-E24F06DFF6F7}" type="presParOf" srcId="{32746576-7A22-459A-B40A-114BB7BC1736}" destId="{D7A99E03-0D40-491A-8F5B-57D462BC045B}" srcOrd="0" destOrd="0" presId="urn:microsoft.com/office/officeart/2005/8/layout/vList2"/>
  </dgm:cxnLst>
  <dgm:bg/>
  <dgm:whole>
    <a:ln w="38100">
      <a:solidFill>
        <a:srgbClr val="F7665C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50B9EE2-42FC-40AF-A0D1-3152C598681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F0BD1618-CD26-400B-A4AB-19E599729343}">
      <dgm:prSet custT="1"/>
      <dgm:spPr>
        <a:solidFill>
          <a:srgbClr val="DFDCDC"/>
        </a:solidFill>
        <a:ln w="38100">
          <a:solidFill>
            <a:srgbClr val="FF0000"/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pPr rtl="0"/>
          <a:r>
            <a:rPr lang="fr-CA" sz="2000" dirty="0" smtClean="0">
              <a:solidFill>
                <a:schemeClr val="tx1"/>
              </a:solidFill>
            </a:rPr>
            <a:t>La rose blanches : expriment le respect profond, l'innocence mais aussi l’amour secret et la résignation.</a:t>
          </a:r>
          <a:endParaRPr lang="fr-CA" sz="2000" dirty="0">
            <a:solidFill>
              <a:schemeClr val="tx1"/>
            </a:solidFill>
          </a:endParaRPr>
        </a:p>
      </dgm:t>
    </dgm:pt>
    <dgm:pt modelId="{51E2B06C-5839-4C49-9B62-1BC9F3347523}" type="parTrans" cxnId="{4506BD27-6E0D-4B02-A6D6-AB2BF48BDE08}">
      <dgm:prSet/>
      <dgm:spPr/>
      <dgm:t>
        <a:bodyPr/>
        <a:lstStyle/>
        <a:p>
          <a:endParaRPr lang="fr-CA"/>
        </a:p>
      </dgm:t>
    </dgm:pt>
    <dgm:pt modelId="{7EF270B8-7FD7-4DB8-B400-43A60C28692E}" type="sibTrans" cxnId="{4506BD27-6E0D-4B02-A6D6-AB2BF48BDE08}">
      <dgm:prSet/>
      <dgm:spPr/>
      <dgm:t>
        <a:bodyPr/>
        <a:lstStyle/>
        <a:p>
          <a:endParaRPr lang="fr-CA"/>
        </a:p>
      </dgm:t>
    </dgm:pt>
    <dgm:pt modelId="{24AE605D-09DA-4E2D-817F-C78B21217933}" type="pres">
      <dgm:prSet presAssocID="{750B9EE2-42FC-40AF-A0D1-3152C598681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05BFDA73-B0B0-433A-A389-AAD19F6F2478}" type="pres">
      <dgm:prSet presAssocID="{F0BD1618-CD26-400B-A4AB-19E599729343}" presName="composite" presStyleCnt="0"/>
      <dgm:spPr/>
    </dgm:pt>
    <dgm:pt modelId="{C1D991F9-0829-4187-9E06-E2097ECAD49A}" type="pres">
      <dgm:prSet presAssocID="{F0BD1618-CD26-400B-A4AB-19E599729343}" presName="imgShp" presStyleLbl="fgImgPlace1" presStyleIdx="0" presStyleCnt="1" custLinFactX="-129794" custLinFactY="8222" custLinFactNeighborX="-200000" custLinFactNeighborY="10000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  <dgm:pt modelId="{1EE3D23A-6606-492D-9C0E-55C9151C4751}" type="pres">
      <dgm:prSet presAssocID="{F0BD1618-CD26-400B-A4AB-19E599729343}" presName="txShp" presStyleLbl="node1" presStyleIdx="0" presStyleCnt="1" custScaleX="110588" custScaleY="100098" custLinFactNeighborX="7578" custLinFactNeighborY="2361">
        <dgm:presLayoutVars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4506BD27-6E0D-4B02-A6D6-AB2BF48BDE08}" srcId="{750B9EE2-42FC-40AF-A0D1-3152C5986810}" destId="{F0BD1618-CD26-400B-A4AB-19E599729343}" srcOrd="0" destOrd="0" parTransId="{51E2B06C-5839-4C49-9B62-1BC9F3347523}" sibTransId="{7EF270B8-7FD7-4DB8-B400-43A60C28692E}"/>
    <dgm:cxn modelId="{841F49AE-5114-445D-9FF7-A215A59D4A46}" type="presOf" srcId="{F0BD1618-CD26-400B-A4AB-19E599729343}" destId="{1EE3D23A-6606-492D-9C0E-55C9151C4751}" srcOrd="0" destOrd="0" presId="urn:microsoft.com/office/officeart/2005/8/layout/vList3"/>
    <dgm:cxn modelId="{A539D267-73EA-4C95-8782-EDD861BE6E1A}" type="presOf" srcId="{750B9EE2-42FC-40AF-A0D1-3152C5986810}" destId="{24AE605D-09DA-4E2D-817F-C78B21217933}" srcOrd="0" destOrd="0" presId="urn:microsoft.com/office/officeart/2005/8/layout/vList3"/>
    <dgm:cxn modelId="{75209355-4D1C-4EB5-BA7A-EB60C9FD3922}" type="presParOf" srcId="{24AE605D-09DA-4E2D-817F-C78B21217933}" destId="{05BFDA73-B0B0-433A-A389-AAD19F6F2478}" srcOrd="0" destOrd="0" presId="urn:microsoft.com/office/officeart/2005/8/layout/vList3"/>
    <dgm:cxn modelId="{71913D40-B5AE-463C-9B2E-B370E04BCF42}" type="presParOf" srcId="{05BFDA73-B0B0-433A-A389-AAD19F6F2478}" destId="{C1D991F9-0829-4187-9E06-E2097ECAD49A}" srcOrd="0" destOrd="0" presId="urn:microsoft.com/office/officeart/2005/8/layout/vList3"/>
    <dgm:cxn modelId="{606FA92C-882E-40B9-AB86-EA89B3EB41C6}" type="presParOf" srcId="{05BFDA73-B0B0-433A-A389-AAD19F6F2478}" destId="{1EE3D23A-6606-492D-9C0E-55C9151C475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FA09731-5912-4F72-8215-1CA34EE5D03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2F32277D-7341-4D2D-8F6B-39BD0D8F7C02}">
      <dgm:prSet/>
      <dgm:spPr>
        <a:solidFill>
          <a:srgbClr val="B53483"/>
        </a:solidFill>
        <a:ln w="28575">
          <a:solidFill>
            <a:schemeClr val="bg1"/>
          </a:solidFill>
        </a:ln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pPr rtl="0"/>
          <a:r>
            <a:rPr lang="fr-CA" dirty="0" smtClean="0"/>
            <a:t>La rose </a:t>
          </a:r>
          <a:r>
            <a:rPr lang="fr-CA" dirty="0" err="1" smtClean="0"/>
            <a:t>rose</a:t>
          </a:r>
          <a:r>
            <a:rPr lang="fr-CA" dirty="0" smtClean="0"/>
            <a:t>  signifient la tendresse et la grâce, l’envie de plaire, d’être aimé.</a:t>
          </a:r>
          <a:endParaRPr lang="fr-CA" dirty="0"/>
        </a:p>
      </dgm:t>
    </dgm:pt>
    <dgm:pt modelId="{D2B0D718-D6EB-43DF-8740-D76F90F18CAA}" type="parTrans" cxnId="{EDB6C744-65B5-4F70-AF8E-F29FF9339788}">
      <dgm:prSet/>
      <dgm:spPr/>
      <dgm:t>
        <a:bodyPr/>
        <a:lstStyle/>
        <a:p>
          <a:endParaRPr lang="fr-CA"/>
        </a:p>
      </dgm:t>
    </dgm:pt>
    <dgm:pt modelId="{EF866CE1-BDCD-452A-A61C-7111DDE71660}" type="sibTrans" cxnId="{EDB6C744-65B5-4F70-AF8E-F29FF9339788}">
      <dgm:prSet/>
      <dgm:spPr/>
      <dgm:t>
        <a:bodyPr/>
        <a:lstStyle/>
        <a:p>
          <a:endParaRPr lang="fr-CA"/>
        </a:p>
      </dgm:t>
    </dgm:pt>
    <dgm:pt modelId="{1555E1B3-CE2A-479B-B3DE-329644BEFE63}" type="pres">
      <dgm:prSet presAssocID="{DFA09731-5912-4F72-8215-1CA34EE5D03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C58CD080-0FA6-4C9B-81AE-C1CF267220AD}" type="pres">
      <dgm:prSet presAssocID="{2F32277D-7341-4D2D-8F6B-39BD0D8F7C02}" presName="composite" presStyleCnt="0"/>
      <dgm:spPr/>
    </dgm:pt>
    <dgm:pt modelId="{E0AD28BD-06BB-4A6F-83F1-5E11E54891F5}" type="pres">
      <dgm:prSet presAssocID="{2F32277D-7341-4D2D-8F6B-39BD0D8F7C02}" presName="imgShp" presStyleLbl="fgImgPlace1" presStyleIdx="0" presStyleCnt="1" custLinFactNeighborX="-62378" custLinFactNeighborY="-265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373A9929-8F0A-4A12-B3CA-8D6EF90648D9}" type="pres">
      <dgm:prSet presAssocID="{2F32277D-7341-4D2D-8F6B-39BD0D8F7C02}" presName="txShp" presStyleLbl="node1" presStyleIdx="0" presStyleCnt="1" custScaleX="116016" custLinFactNeighborX="16435" custLinFactNeighborY="5344">
        <dgm:presLayoutVars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A0BEAF06-B963-44E8-99BC-11BE125E037C}" type="presOf" srcId="{2F32277D-7341-4D2D-8F6B-39BD0D8F7C02}" destId="{373A9929-8F0A-4A12-B3CA-8D6EF90648D9}" srcOrd="0" destOrd="0" presId="urn:microsoft.com/office/officeart/2005/8/layout/vList3"/>
    <dgm:cxn modelId="{1AF8CC68-B382-4B54-A1B9-519923B78E82}" type="presOf" srcId="{DFA09731-5912-4F72-8215-1CA34EE5D03F}" destId="{1555E1B3-CE2A-479B-B3DE-329644BEFE63}" srcOrd="0" destOrd="0" presId="urn:microsoft.com/office/officeart/2005/8/layout/vList3"/>
    <dgm:cxn modelId="{EDB6C744-65B5-4F70-AF8E-F29FF9339788}" srcId="{DFA09731-5912-4F72-8215-1CA34EE5D03F}" destId="{2F32277D-7341-4D2D-8F6B-39BD0D8F7C02}" srcOrd="0" destOrd="0" parTransId="{D2B0D718-D6EB-43DF-8740-D76F90F18CAA}" sibTransId="{EF866CE1-BDCD-452A-A61C-7111DDE71660}"/>
    <dgm:cxn modelId="{3CD10153-48D7-4E26-82B0-72499F0B4094}" type="presParOf" srcId="{1555E1B3-CE2A-479B-B3DE-329644BEFE63}" destId="{C58CD080-0FA6-4C9B-81AE-C1CF267220AD}" srcOrd="0" destOrd="0" presId="urn:microsoft.com/office/officeart/2005/8/layout/vList3"/>
    <dgm:cxn modelId="{7A3184BA-F1D2-401D-A9EE-4205066DE9C4}" type="presParOf" srcId="{C58CD080-0FA6-4C9B-81AE-C1CF267220AD}" destId="{E0AD28BD-06BB-4A6F-83F1-5E11E54891F5}" srcOrd="0" destOrd="0" presId="urn:microsoft.com/office/officeart/2005/8/layout/vList3"/>
    <dgm:cxn modelId="{61E23630-28B7-4AE5-B6B7-2E70836696AF}" type="presParOf" srcId="{C58CD080-0FA6-4C9B-81AE-C1CF267220AD}" destId="{373A9929-8F0A-4A12-B3CA-8D6EF90648D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06D72F9-DF50-4BB8-8422-0D3E232B1C4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EA4C81E2-B139-48F8-B6CE-E07F38739809}">
      <dgm:prSet/>
      <dgm:spPr>
        <a:solidFill>
          <a:srgbClr val="9E0214"/>
        </a:solidFill>
        <a:ln w="28575">
          <a:solidFill>
            <a:schemeClr val="bg1"/>
          </a:solidFill>
        </a:ln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rtl="0"/>
          <a:r>
            <a:rPr lang="fr-CA" dirty="0" smtClean="0"/>
            <a:t>La rose rouge unique parle d’amour unique et sans partage, éternel.</a:t>
          </a:r>
          <a:endParaRPr lang="fr-CA" dirty="0"/>
        </a:p>
      </dgm:t>
    </dgm:pt>
    <dgm:pt modelId="{3A9EB04F-9167-4395-A130-803F9A1BDD20}" type="parTrans" cxnId="{9B8FB9C8-AC83-46FB-9B69-BC21C83946B0}">
      <dgm:prSet/>
      <dgm:spPr/>
      <dgm:t>
        <a:bodyPr/>
        <a:lstStyle/>
        <a:p>
          <a:endParaRPr lang="fr-CA"/>
        </a:p>
      </dgm:t>
    </dgm:pt>
    <dgm:pt modelId="{D8C4154A-F3E9-4691-BD2C-2D9DE1CBB84C}" type="sibTrans" cxnId="{9B8FB9C8-AC83-46FB-9B69-BC21C83946B0}">
      <dgm:prSet/>
      <dgm:spPr/>
      <dgm:t>
        <a:bodyPr/>
        <a:lstStyle/>
        <a:p>
          <a:endParaRPr lang="fr-CA"/>
        </a:p>
      </dgm:t>
    </dgm:pt>
    <dgm:pt modelId="{399D512F-5E34-4D1C-BE8D-1A34D1DB464A}" type="pres">
      <dgm:prSet presAssocID="{606D72F9-DF50-4BB8-8422-0D3E232B1C4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EC555B21-F198-4FC6-95B7-67F53C366279}" type="pres">
      <dgm:prSet presAssocID="{EA4C81E2-B139-48F8-B6CE-E07F38739809}" presName="composite" presStyleCnt="0"/>
      <dgm:spPr/>
    </dgm:pt>
    <dgm:pt modelId="{2468B338-7F70-4045-8BB8-BD74C97B8131}" type="pres">
      <dgm:prSet presAssocID="{EA4C81E2-B139-48F8-B6CE-E07F38739809}" presName="imgShp" presStyleLbl="fgImgPlace1" presStyleIdx="0" presStyleCnt="1" custLinFactNeighborX="-34721" custLinFactNeighborY="-153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0070784B-C2CD-4F02-B8E4-142923FE165A}" type="pres">
      <dgm:prSet presAssocID="{EA4C81E2-B139-48F8-B6CE-E07F38739809}" presName="txShp" presStyleLbl="node1" presStyleIdx="0" presStyleCnt="1" custScaleX="116766" custScaleY="81197" custLinFactNeighborX="12586" custLinFactNeighborY="-427">
        <dgm:presLayoutVars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3F590529-E664-4331-804E-538D15C94C41}" type="presOf" srcId="{EA4C81E2-B139-48F8-B6CE-E07F38739809}" destId="{0070784B-C2CD-4F02-B8E4-142923FE165A}" srcOrd="0" destOrd="0" presId="urn:microsoft.com/office/officeart/2005/8/layout/vList3"/>
    <dgm:cxn modelId="{24C9F6CB-D9AB-47E5-AEB6-FD1F2437A5F7}" type="presOf" srcId="{606D72F9-DF50-4BB8-8422-0D3E232B1C4C}" destId="{399D512F-5E34-4D1C-BE8D-1A34D1DB464A}" srcOrd="0" destOrd="0" presId="urn:microsoft.com/office/officeart/2005/8/layout/vList3"/>
    <dgm:cxn modelId="{9B8FB9C8-AC83-46FB-9B69-BC21C83946B0}" srcId="{606D72F9-DF50-4BB8-8422-0D3E232B1C4C}" destId="{EA4C81E2-B139-48F8-B6CE-E07F38739809}" srcOrd="0" destOrd="0" parTransId="{3A9EB04F-9167-4395-A130-803F9A1BDD20}" sibTransId="{D8C4154A-F3E9-4691-BD2C-2D9DE1CBB84C}"/>
    <dgm:cxn modelId="{5A8EC599-8650-48A3-8F62-3CFE8E33107D}" type="presParOf" srcId="{399D512F-5E34-4D1C-BE8D-1A34D1DB464A}" destId="{EC555B21-F198-4FC6-95B7-67F53C366279}" srcOrd="0" destOrd="0" presId="urn:microsoft.com/office/officeart/2005/8/layout/vList3"/>
    <dgm:cxn modelId="{F3CF208B-F0B3-421B-8F59-2AB61046E0BD}" type="presParOf" srcId="{EC555B21-F198-4FC6-95B7-67F53C366279}" destId="{2468B338-7F70-4045-8BB8-BD74C97B8131}" srcOrd="0" destOrd="0" presId="urn:microsoft.com/office/officeart/2005/8/layout/vList3"/>
    <dgm:cxn modelId="{4E0639E2-57DE-4FF8-A07D-3FDCE9AB7854}" type="presParOf" srcId="{EC555B21-F198-4FC6-95B7-67F53C366279}" destId="{0070784B-C2CD-4F02-B8E4-142923FE165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A27F45F-71C3-4548-8BD7-94EF117EAE01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803F7EA8-C3D3-4F71-BE6C-EB3CEE2E946D}">
      <dgm:prSet/>
      <dgm:spPr>
        <a:solidFill>
          <a:srgbClr val="F7DF51"/>
        </a:solidFill>
        <a:ln w="38100">
          <a:solidFill>
            <a:schemeClr val="bg1"/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pPr rtl="0"/>
          <a:r>
            <a:rPr lang="fr-CA" dirty="0" smtClean="0">
              <a:solidFill>
                <a:schemeClr val="tx1"/>
              </a:solidFill>
            </a:rPr>
            <a:t>La rose jaune parle d’amitié, d’envie de partager sa joie.</a:t>
          </a:r>
          <a:endParaRPr lang="fr-CA" dirty="0">
            <a:solidFill>
              <a:schemeClr val="tx1"/>
            </a:solidFill>
          </a:endParaRPr>
        </a:p>
      </dgm:t>
    </dgm:pt>
    <dgm:pt modelId="{F93FA9CC-9BEC-4DFA-BFC7-C8659CC7F5B6}" type="parTrans" cxnId="{CE05B668-0382-429D-8CFA-0E6270B86220}">
      <dgm:prSet/>
      <dgm:spPr/>
      <dgm:t>
        <a:bodyPr/>
        <a:lstStyle/>
        <a:p>
          <a:endParaRPr lang="fr-CA"/>
        </a:p>
      </dgm:t>
    </dgm:pt>
    <dgm:pt modelId="{59EE51A8-84A4-4EF0-8991-8ED500BC502A}" type="sibTrans" cxnId="{CE05B668-0382-429D-8CFA-0E6270B86220}">
      <dgm:prSet/>
      <dgm:spPr/>
      <dgm:t>
        <a:bodyPr/>
        <a:lstStyle/>
        <a:p>
          <a:endParaRPr lang="fr-CA"/>
        </a:p>
      </dgm:t>
    </dgm:pt>
    <dgm:pt modelId="{32606A16-7F4B-4CCC-B1E1-EEBEE817B11B}" type="pres">
      <dgm:prSet presAssocID="{BA27F45F-71C3-4548-8BD7-94EF117EAE0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E057E189-DE84-4BF2-A6A4-13294B8D1A9A}" type="pres">
      <dgm:prSet presAssocID="{803F7EA8-C3D3-4F71-BE6C-EB3CEE2E946D}" presName="composite" presStyleCnt="0"/>
      <dgm:spPr/>
    </dgm:pt>
    <dgm:pt modelId="{D63FDA55-E269-4E2B-A253-F1512607478E}" type="pres">
      <dgm:prSet presAssocID="{803F7EA8-C3D3-4F71-BE6C-EB3CEE2E946D}" presName="imgShp" presStyleLbl="f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46590FBB-35B6-43CE-BBA6-E983AB1E4D5C}" type="pres">
      <dgm:prSet presAssocID="{803F7EA8-C3D3-4F71-BE6C-EB3CEE2E946D}" presName="txShp" presStyleLbl="node1" presStyleIdx="0" presStyleCnt="1" custScaleX="103780" custLinFactNeighborX="19647">
        <dgm:presLayoutVars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1A52C422-B119-4750-A4A9-D2DF65611A22}" type="presOf" srcId="{803F7EA8-C3D3-4F71-BE6C-EB3CEE2E946D}" destId="{46590FBB-35B6-43CE-BBA6-E983AB1E4D5C}" srcOrd="0" destOrd="0" presId="urn:microsoft.com/office/officeart/2005/8/layout/vList3"/>
    <dgm:cxn modelId="{FF1CCD68-D448-47A8-B51A-9C31BD08B7D2}" type="presOf" srcId="{BA27F45F-71C3-4548-8BD7-94EF117EAE01}" destId="{32606A16-7F4B-4CCC-B1E1-EEBEE817B11B}" srcOrd="0" destOrd="0" presId="urn:microsoft.com/office/officeart/2005/8/layout/vList3"/>
    <dgm:cxn modelId="{CE05B668-0382-429D-8CFA-0E6270B86220}" srcId="{BA27F45F-71C3-4548-8BD7-94EF117EAE01}" destId="{803F7EA8-C3D3-4F71-BE6C-EB3CEE2E946D}" srcOrd="0" destOrd="0" parTransId="{F93FA9CC-9BEC-4DFA-BFC7-C8659CC7F5B6}" sibTransId="{59EE51A8-84A4-4EF0-8991-8ED500BC502A}"/>
    <dgm:cxn modelId="{6980ED0C-B2F3-414A-B952-6872386EC08B}" type="presParOf" srcId="{32606A16-7F4B-4CCC-B1E1-EEBEE817B11B}" destId="{E057E189-DE84-4BF2-A6A4-13294B8D1A9A}" srcOrd="0" destOrd="0" presId="urn:microsoft.com/office/officeart/2005/8/layout/vList3"/>
    <dgm:cxn modelId="{473AD1E2-4778-4330-AA60-A4859339F3C1}" type="presParOf" srcId="{E057E189-DE84-4BF2-A6A4-13294B8D1A9A}" destId="{D63FDA55-E269-4E2B-A253-F1512607478E}" srcOrd="0" destOrd="0" presId="urn:microsoft.com/office/officeart/2005/8/layout/vList3"/>
    <dgm:cxn modelId="{774198C5-16A0-4A2A-BC94-20D6ABCF6E96}" type="presParOf" srcId="{E057E189-DE84-4BF2-A6A4-13294B8D1A9A}" destId="{46590FBB-35B6-43CE-BBA6-E983AB1E4D5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77360EB-2B98-42A8-B7F5-D2B63AD15D1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97507A33-E329-4A85-8E1F-FF3347794508}">
      <dgm:prSet custT="1"/>
      <dgm:spPr>
        <a:solidFill>
          <a:srgbClr val="DF5A05"/>
        </a:solidFill>
        <a:ln w="28575">
          <a:solidFill>
            <a:schemeClr val="bg1"/>
          </a:solidFill>
        </a:ln>
        <a:scene3d>
          <a:camera prst="orthographicFront"/>
          <a:lightRig rig="threePt" dir="t"/>
        </a:scene3d>
        <a:sp3d>
          <a:bevelT w="139700" prst="cross"/>
        </a:sp3d>
      </dgm:spPr>
      <dgm:t>
        <a:bodyPr/>
        <a:lstStyle/>
        <a:p>
          <a:pPr rtl="0"/>
          <a:r>
            <a:rPr lang="fr-CA" sz="2000" dirty="0" smtClean="0"/>
            <a:t>La rose orange symbolisent souvent la passion et sont l'expression d'un fervent amour.</a:t>
          </a:r>
          <a:endParaRPr lang="fr-CA" sz="2000" dirty="0"/>
        </a:p>
      </dgm:t>
    </dgm:pt>
    <dgm:pt modelId="{0277B215-686E-447B-B026-D44D52B97E58}" type="parTrans" cxnId="{0BA64238-6363-471F-9247-A6ADBA53D010}">
      <dgm:prSet/>
      <dgm:spPr/>
      <dgm:t>
        <a:bodyPr/>
        <a:lstStyle/>
        <a:p>
          <a:endParaRPr lang="fr-CA"/>
        </a:p>
      </dgm:t>
    </dgm:pt>
    <dgm:pt modelId="{960E41DA-EF95-45C5-B0A5-AD6D904EBD94}" type="sibTrans" cxnId="{0BA64238-6363-471F-9247-A6ADBA53D010}">
      <dgm:prSet/>
      <dgm:spPr/>
      <dgm:t>
        <a:bodyPr/>
        <a:lstStyle/>
        <a:p>
          <a:endParaRPr lang="fr-CA"/>
        </a:p>
      </dgm:t>
    </dgm:pt>
    <dgm:pt modelId="{2CF8D213-2919-49C5-B5BF-789D5FF3B721}" type="pres">
      <dgm:prSet presAssocID="{677360EB-2B98-42A8-B7F5-D2B63AD15D1E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D39763BE-2571-4DE9-813B-7330EA8B0FCB}" type="pres">
      <dgm:prSet presAssocID="{97507A33-E329-4A85-8E1F-FF3347794508}" presName="composite" presStyleCnt="0"/>
      <dgm:spPr/>
    </dgm:pt>
    <dgm:pt modelId="{BE72404B-12BA-4C9B-A92A-40762EC7AD9F}" type="pres">
      <dgm:prSet presAssocID="{97507A33-E329-4A85-8E1F-FF3347794508}" presName="imgShp" presStyleLbl="fgImgPlace1" presStyleIdx="0" presStyleCnt="1" custScaleX="103065" custLinFactNeighborX="-25965" custLinFactNeighborY="49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</dgm:pt>
    <dgm:pt modelId="{9C1EBBEE-BF88-435A-B2D4-2CFF99A8BEA6}" type="pres">
      <dgm:prSet presAssocID="{97507A33-E329-4A85-8E1F-FF3347794508}" presName="txShp" presStyleLbl="node1" presStyleIdx="0" presStyleCnt="1" custScaleX="111246" custLinFactNeighborX="17403" custLinFactNeighborY="914">
        <dgm:presLayoutVars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0BA64238-6363-471F-9247-A6ADBA53D010}" srcId="{677360EB-2B98-42A8-B7F5-D2B63AD15D1E}" destId="{97507A33-E329-4A85-8E1F-FF3347794508}" srcOrd="0" destOrd="0" parTransId="{0277B215-686E-447B-B026-D44D52B97E58}" sibTransId="{960E41DA-EF95-45C5-B0A5-AD6D904EBD94}"/>
    <dgm:cxn modelId="{5F9FB778-6586-418B-8095-241900808050}" type="presOf" srcId="{97507A33-E329-4A85-8E1F-FF3347794508}" destId="{9C1EBBEE-BF88-435A-B2D4-2CFF99A8BEA6}" srcOrd="0" destOrd="0" presId="urn:microsoft.com/office/officeart/2005/8/layout/vList3"/>
    <dgm:cxn modelId="{3B143A0A-0C66-4616-AA86-6A9CCC822182}" type="presOf" srcId="{677360EB-2B98-42A8-B7F5-D2B63AD15D1E}" destId="{2CF8D213-2919-49C5-B5BF-789D5FF3B721}" srcOrd="0" destOrd="0" presId="urn:microsoft.com/office/officeart/2005/8/layout/vList3"/>
    <dgm:cxn modelId="{33599D11-FF0E-4A63-864D-539421A77B47}" type="presParOf" srcId="{2CF8D213-2919-49C5-B5BF-789D5FF3B721}" destId="{D39763BE-2571-4DE9-813B-7330EA8B0FCB}" srcOrd="0" destOrd="0" presId="urn:microsoft.com/office/officeart/2005/8/layout/vList3"/>
    <dgm:cxn modelId="{ACE8CB25-76A1-46F5-89EC-AAD5C9B7DBFE}" type="presParOf" srcId="{D39763BE-2571-4DE9-813B-7330EA8B0FCB}" destId="{BE72404B-12BA-4C9B-A92A-40762EC7AD9F}" srcOrd="0" destOrd="0" presId="urn:microsoft.com/office/officeart/2005/8/layout/vList3"/>
    <dgm:cxn modelId="{564B48BC-15F9-4020-837A-68EC02ED8A97}" type="presParOf" srcId="{D39763BE-2571-4DE9-813B-7330EA8B0FCB}" destId="{9C1EBBEE-BF88-435A-B2D4-2CFF99A8BEA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32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B1B0723-725B-4F65-8355-10E5E8D2DFF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6E3323CC-D1B6-4FBE-9C0F-01B5638A9517}">
      <dgm:prSet/>
      <dgm:spPr>
        <a:solidFill>
          <a:srgbClr val="DD12AA"/>
        </a:solidFill>
        <a:ln w="28575">
          <a:solidFill>
            <a:schemeClr val="bg1"/>
          </a:solidFill>
        </a:ln>
        <a:scene3d>
          <a:camera prst="orthographicFront"/>
          <a:lightRig rig="threePt" dir="t"/>
        </a:scene3d>
        <a:sp3d>
          <a:bevelT w="139700" prst="cross"/>
        </a:sp3d>
      </dgm:spPr>
      <dgm:t>
        <a:bodyPr/>
        <a:lstStyle/>
        <a:p>
          <a:pPr rtl="0"/>
          <a:r>
            <a:rPr lang="fr-CA" dirty="0" smtClean="0"/>
            <a:t>Azalées : exprimer le bonheur d’aimer et d’être aimé.</a:t>
          </a:r>
          <a:endParaRPr lang="fr-CA" dirty="0"/>
        </a:p>
      </dgm:t>
    </dgm:pt>
    <dgm:pt modelId="{D00D2C5F-D7FD-405E-AD75-3B9845157921}" type="parTrans" cxnId="{2E707D29-991A-4481-B6C8-AC054443227C}">
      <dgm:prSet/>
      <dgm:spPr/>
      <dgm:t>
        <a:bodyPr/>
        <a:lstStyle/>
        <a:p>
          <a:endParaRPr lang="fr-CA"/>
        </a:p>
      </dgm:t>
    </dgm:pt>
    <dgm:pt modelId="{8BF2E7FA-FB90-43B6-B509-2B99D3F9BE14}" type="sibTrans" cxnId="{2E707D29-991A-4481-B6C8-AC054443227C}">
      <dgm:prSet/>
      <dgm:spPr/>
      <dgm:t>
        <a:bodyPr/>
        <a:lstStyle/>
        <a:p>
          <a:endParaRPr lang="fr-CA"/>
        </a:p>
      </dgm:t>
    </dgm:pt>
    <dgm:pt modelId="{2B9B3FDD-FDA4-4B7C-9DFA-E49FB001A238}" type="pres">
      <dgm:prSet presAssocID="{5B1B0723-725B-4F65-8355-10E5E8D2DF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7D0AAFF0-A357-4A6B-964B-F857507799C9}" type="pres">
      <dgm:prSet presAssocID="{6E3323CC-D1B6-4FBE-9C0F-01B5638A9517}" presName="parentText" presStyleLbl="node1" presStyleIdx="0" presStyleCnt="1" custLinFactX="11826" custLinFactNeighborX="100000" custLinFactNeighborY="-10805">
        <dgm:presLayoutVars>
          <dgm:chMax val="0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C220E16D-8DAE-4FC4-8CC5-D83E2F0826D9}" type="presOf" srcId="{5B1B0723-725B-4F65-8355-10E5E8D2DFF1}" destId="{2B9B3FDD-FDA4-4B7C-9DFA-E49FB001A238}" srcOrd="0" destOrd="0" presId="urn:microsoft.com/office/officeart/2005/8/layout/vList2"/>
    <dgm:cxn modelId="{EF720458-00B9-4B5B-932C-762F72134C97}" type="presOf" srcId="{6E3323CC-D1B6-4FBE-9C0F-01B5638A9517}" destId="{7D0AAFF0-A357-4A6B-964B-F857507799C9}" srcOrd="0" destOrd="0" presId="urn:microsoft.com/office/officeart/2005/8/layout/vList2"/>
    <dgm:cxn modelId="{2E707D29-991A-4481-B6C8-AC054443227C}" srcId="{5B1B0723-725B-4F65-8355-10E5E8D2DFF1}" destId="{6E3323CC-D1B6-4FBE-9C0F-01B5638A9517}" srcOrd="0" destOrd="0" parTransId="{D00D2C5F-D7FD-405E-AD75-3B9845157921}" sibTransId="{8BF2E7FA-FB90-43B6-B509-2B99D3F9BE14}"/>
    <dgm:cxn modelId="{58D3FE5F-0B38-4BB1-AF67-D1FF1A9E3D67}" type="presParOf" srcId="{2B9B3FDD-FDA4-4B7C-9DFA-E49FB001A238}" destId="{7D0AAFF0-A357-4A6B-964B-F857507799C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EF9291B-1383-46F7-90A5-78F744C1C83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fr-CA"/>
        </a:p>
      </dgm:t>
    </dgm:pt>
    <dgm:pt modelId="{12F4F7BC-F370-4CBD-9CC7-65E3A90BA3A2}">
      <dgm:prSet/>
      <dgm:spPr>
        <a:solidFill>
          <a:srgbClr val="F66FA1"/>
        </a:solidFill>
        <a:ln w="28575">
          <a:solidFill>
            <a:schemeClr val="bg1"/>
          </a:solidFill>
        </a:ln>
      </dgm:spPr>
      <dgm:t>
        <a:bodyPr/>
        <a:lstStyle/>
        <a:p>
          <a:pPr rtl="0"/>
          <a:r>
            <a:rPr lang="fr-CA" dirty="0" smtClean="0"/>
            <a:t>Cyclamen : doute, besoin d’être rassuré sur l’amour. Amour tendre.</a:t>
          </a:r>
          <a:endParaRPr lang="fr-CA" dirty="0"/>
        </a:p>
      </dgm:t>
    </dgm:pt>
    <dgm:pt modelId="{535983C8-4273-485E-AA21-5F968262D305}" type="parTrans" cxnId="{00AC28E2-3DE7-42FE-8D68-0B7F36498A5C}">
      <dgm:prSet/>
      <dgm:spPr/>
      <dgm:t>
        <a:bodyPr/>
        <a:lstStyle/>
        <a:p>
          <a:endParaRPr lang="fr-CA"/>
        </a:p>
      </dgm:t>
    </dgm:pt>
    <dgm:pt modelId="{1709AE2C-6AF8-4554-9E81-21B682559DE5}" type="sibTrans" cxnId="{00AC28E2-3DE7-42FE-8D68-0B7F36498A5C}">
      <dgm:prSet/>
      <dgm:spPr/>
      <dgm:t>
        <a:bodyPr/>
        <a:lstStyle/>
        <a:p>
          <a:endParaRPr lang="fr-CA"/>
        </a:p>
      </dgm:t>
    </dgm:pt>
    <dgm:pt modelId="{ED7120F8-6ADD-45B8-BDDE-7061DFB193E5}" type="pres">
      <dgm:prSet presAssocID="{3EF9291B-1383-46F7-90A5-78F744C1C83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CA"/>
        </a:p>
      </dgm:t>
    </dgm:pt>
    <dgm:pt modelId="{771CE089-78E0-4F15-9349-0C21AD29A862}" type="pres">
      <dgm:prSet presAssocID="{12F4F7BC-F370-4CBD-9CC7-65E3A90BA3A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00AC28E2-3DE7-42FE-8D68-0B7F36498A5C}" srcId="{3EF9291B-1383-46F7-90A5-78F744C1C83D}" destId="{12F4F7BC-F370-4CBD-9CC7-65E3A90BA3A2}" srcOrd="0" destOrd="0" parTransId="{535983C8-4273-485E-AA21-5F968262D305}" sibTransId="{1709AE2C-6AF8-4554-9E81-21B682559DE5}"/>
    <dgm:cxn modelId="{8968AB7A-3FB5-410B-B047-1E520B3A61FC}" type="presOf" srcId="{12F4F7BC-F370-4CBD-9CC7-65E3A90BA3A2}" destId="{771CE089-78E0-4F15-9349-0C21AD29A862}" srcOrd="0" destOrd="0" presId="urn:microsoft.com/office/officeart/2005/8/layout/vList2"/>
    <dgm:cxn modelId="{1B797B14-CFD0-4C9E-B3EB-B35CFE43D34D}" type="presOf" srcId="{3EF9291B-1383-46F7-90A5-78F744C1C83D}" destId="{ED7120F8-6ADD-45B8-BDDE-7061DFB193E5}" srcOrd="0" destOrd="0" presId="urn:microsoft.com/office/officeart/2005/8/layout/vList2"/>
    <dgm:cxn modelId="{5FBA8459-98C6-4420-8922-246D51EA270F}" type="presParOf" srcId="{ED7120F8-6ADD-45B8-BDDE-7061DFB193E5}" destId="{771CE089-78E0-4F15-9349-0C21AD29A862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503B7-CEE7-44A3-8755-DACB48537E81}">
      <dsp:nvSpPr>
        <dsp:cNvPr id="0" name=""/>
        <dsp:cNvSpPr/>
      </dsp:nvSpPr>
      <dsp:spPr>
        <a:xfrm>
          <a:off x="0" y="74752"/>
          <a:ext cx="4784769" cy="835379"/>
        </a:xfrm>
        <a:prstGeom prst="roundRect">
          <a:avLst/>
        </a:prstGeom>
        <a:solidFill>
          <a:srgbClr val="7E0F8F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  <a:scene3d>
          <a:camera prst="perspectiveRigh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100" kern="1200" dirty="0" smtClean="0"/>
            <a:t>Orchidée : pensées ardentes, séduction, sensualité, désir, fécondité, spiritualité.</a:t>
          </a:r>
          <a:endParaRPr lang="fr-CA" sz="2100" kern="1200" dirty="0"/>
        </a:p>
      </dsp:txBody>
      <dsp:txXfrm>
        <a:off x="40780" y="115532"/>
        <a:ext cx="4703209" cy="7538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0A5333-F684-4400-A32A-0EF32AAE1551}">
      <dsp:nvSpPr>
        <dsp:cNvPr id="0" name=""/>
        <dsp:cNvSpPr/>
      </dsp:nvSpPr>
      <dsp:spPr>
        <a:xfrm>
          <a:off x="0" y="3024"/>
          <a:ext cx="4568197" cy="917280"/>
        </a:xfrm>
        <a:prstGeom prst="roundRect">
          <a:avLst/>
        </a:prstGeom>
        <a:solidFill>
          <a:srgbClr val="8830E4"/>
        </a:solidFill>
        <a:ln w="28575" cap="flat" cmpd="sng" algn="ctr">
          <a:solidFill>
            <a:schemeClr val="bg1"/>
          </a:solidFill>
          <a:prstDash val="solid"/>
          <a:miter lim="800000"/>
        </a:ln>
        <a:effectLst>
          <a:glow rad="101600">
            <a:schemeClr val="accent4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>
              <a:solidFill>
                <a:schemeClr val="bg1"/>
              </a:solidFill>
            </a:rPr>
            <a:t>Pensée : rappel de tendre amour, de respect profond, d’amitié fidèle.</a:t>
          </a:r>
          <a:endParaRPr lang="fr-CA" sz="2000" kern="1200" dirty="0">
            <a:solidFill>
              <a:schemeClr val="bg1"/>
            </a:solidFill>
          </a:endParaRPr>
        </a:p>
      </dsp:txBody>
      <dsp:txXfrm>
        <a:off x="44778" y="47802"/>
        <a:ext cx="4478641" cy="8277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E8DD54-1643-4500-AF41-921D9370592B}">
      <dsp:nvSpPr>
        <dsp:cNvPr id="0" name=""/>
        <dsp:cNvSpPr/>
      </dsp:nvSpPr>
      <dsp:spPr>
        <a:xfrm>
          <a:off x="0" y="25875"/>
          <a:ext cx="4037162" cy="676260"/>
        </a:xfrm>
        <a:prstGeom prst="roundRect">
          <a:avLst/>
        </a:prstGeom>
        <a:solidFill>
          <a:srgbClr val="C90F41"/>
        </a:solidFill>
        <a:ln w="28575">
          <a:solidFill>
            <a:schemeClr val="bg1"/>
          </a:solidFill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700" kern="1200" dirty="0" smtClean="0"/>
            <a:t>Ancolie : amour en manque, désir de présence de l’être aimé.</a:t>
          </a:r>
          <a:endParaRPr lang="fr-CA" sz="1700" kern="1200" dirty="0"/>
        </a:p>
      </dsp:txBody>
      <dsp:txXfrm>
        <a:off x="33012" y="58887"/>
        <a:ext cx="3971138" cy="6102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36D956-2857-4DA9-83F3-89FB93022A10}">
      <dsp:nvSpPr>
        <dsp:cNvPr id="0" name=""/>
        <dsp:cNvSpPr/>
      </dsp:nvSpPr>
      <dsp:spPr>
        <a:xfrm>
          <a:off x="432835" y="0"/>
          <a:ext cx="2703871" cy="2703871"/>
        </a:xfrm>
        <a:prstGeom prst="ellipse">
          <a:avLst/>
        </a:prstGeom>
        <a:solidFill>
          <a:srgbClr val="E8181D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400" kern="12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rPr>
            <a:t>Lys : plaisir d’aimer, peur de perdre l’amour, douceur, pureté</a:t>
          </a:r>
          <a:r>
            <a:rPr lang="fr-CA" sz="1600" kern="1200" dirty="0" smtClean="0">
              <a:ln>
                <a:solidFill>
                  <a:schemeClr val="bg1"/>
                </a:solidFill>
              </a:ln>
            </a:rPr>
            <a:t>.</a:t>
          </a:r>
          <a:endParaRPr lang="fr-CA" sz="1600" kern="1200" dirty="0">
            <a:ln>
              <a:solidFill>
                <a:schemeClr val="bg1"/>
              </a:solidFill>
            </a:ln>
          </a:endParaRPr>
        </a:p>
      </dsp:txBody>
      <dsp:txXfrm>
        <a:off x="828808" y="395973"/>
        <a:ext cx="1911925" cy="19119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DDC025-0A9A-4B3B-9078-72833BE74358}">
      <dsp:nvSpPr>
        <dsp:cNvPr id="0" name=""/>
        <dsp:cNvSpPr/>
      </dsp:nvSpPr>
      <dsp:spPr>
        <a:xfrm>
          <a:off x="0" y="22769"/>
          <a:ext cx="3323303" cy="1154789"/>
        </a:xfrm>
        <a:prstGeom prst="roundRect">
          <a:avLst/>
        </a:prstGeom>
        <a:solidFill>
          <a:srgbClr val="DB278D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100" kern="1200" dirty="0" smtClean="0"/>
            <a:t>Pivoine : amour timide, tendre amitié, désir de beauté et de partage.</a:t>
          </a:r>
          <a:endParaRPr lang="fr-CA" sz="2100" kern="1200" dirty="0"/>
        </a:p>
      </dsp:txBody>
      <dsp:txXfrm>
        <a:off x="56372" y="79141"/>
        <a:ext cx="3210559" cy="104204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2FCE07-B0AC-4469-9A08-0AF5F4BDD7C5}">
      <dsp:nvSpPr>
        <dsp:cNvPr id="0" name=""/>
        <dsp:cNvSpPr/>
      </dsp:nvSpPr>
      <dsp:spPr>
        <a:xfrm rot="10800000">
          <a:off x="1569729" y="0"/>
          <a:ext cx="4526150" cy="1718738"/>
        </a:xfrm>
        <a:prstGeom prst="homePlate">
          <a:avLst/>
        </a:prstGeom>
        <a:solidFill>
          <a:schemeClr val="bg1"/>
        </a:solidFill>
        <a:ln w="57150" cap="flat" cmpd="sng" algn="ctr">
          <a:solidFill>
            <a:srgbClr val="C00000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7916" tIns="129540" rIns="241808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3400" kern="1200" dirty="0" smtClean="0">
              <a:solidFill>
                <a:schemeClr val="tx1"/>
              </a:solidFill>
            </a:rPr>
            <a:t>Anthurium: fleur blanche amour timide</a:t>
          </a:r>
          <a:endParaRPr lang="fr-CA" sz="3400" kern="1200" dirty="0">
            <a:solidFill>
              <a:schemeClr val="tx1"/>
            </a:solidFill>
          </a:endParaRPr>
        </a:p>
      </dsp:txBody>
      <dsp:txXfrm rot="10800000">
        <a:off x="1999413" y="0"/>
        <a:ext cx="4096466" cy="1718738"/>
      </dsp:txXfrm>
    </dsp:sp>
    <dsp:sp modelId="{AEEDD36F-ACB7-4C66-81BA-5169EF2628FC}">
      <dsp:nvSpPr>
        <dsp:cNvPr id="0" name=""/>
        <dsp:cNvSpPr/>
      </dsp:nvSpPr>
      <dsp:spPr>
        <a:xfrm>
          <a:off x="723062" y="0"/>
          <a:ext cx="1718738" cy="171873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38100" cap="flat" cmpd="sng" algn="ctr">
          <a:solidFill>
            <a:srgbClr val="AC030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D7BB05-0B3E-4744-B1F9-BB2FEA5EC52E}">
      <dsp:nvSpPr>
        <dsp:cNvPr id="0" name=""/>
        <dsp:cNvSpPr/>
      </dsp:nvSpPr>
      <dsp:spPr>
        <a:xfrm rot="10800000">
          <a:off x="1809344" y="0"/>
          <a:ext cx="4204225" cy="1759781"/>
        </a:xfrm>
        <a:prstGeom prst="homePlate">
          <a:avLst/>
        </a:prstGeom>
        <a:solidFill>
          <a:srgbClr val="F6583A"/>
        </a:solidFill>
        <a:ln w="38100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6015" tIns="118110" rIns="220472" bIns="118110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3100" kern="1200" dirty="0" smtClean="0"/>
            <a:t>Anthurium :  fleurs orange, invitation au flirt,</a:t>
          </a:r>
          <a:endParaRPr lang="fr-CA" sz="3100" kern="1200" dirty="0"/>
        </a:p>
      </dsp:txBody>
      <dsp:txXfrm rot="10800000">
        <a:off x="2249289" y="0"/>
        <a:ext cx="3764280" cy="1759781"/>
      </dsp:txXfrm>
    </dsp:sp>
    <dsp:sp modelId="{F7BD0596-3EB7-4B32-BE3D-19C591C1BCF1}">
      <dsp:nvSpPr>
        <dsp:cNvPr id="0" name=""/>
        <dsp:cNvSpPr/>
      </dsp:nvSpPr>
      <dsp:spPr>
        <a:xfrm>
          <a:off x="619013" y="0"/>
          <a:ext cx="1759781" cy="1759781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63F77C-81FA-441A-AE75-3629DBD0AC14}">
      <dsp:nvSpPr>
        <dsp:cNvPr id="0" name=""/>
        <dsp:cNvSpPr/>
      </dsp:nvSpPr>
      <dsp:spPr>
        <a:xfrm rot="10800000">
          <a:off x="1858537" y="0"/>
          <a:ext cx="4583454" cy="1779639"/>
        </a:xfrm>
        <a:prstGeom prst="homePlate">
          <a:avLst/>
        </a:prstGeom>
        <a:solidFill>
          <a:srgbClr val="DB1119"/>
        </a:solidFill>
        <a:ln w="38100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39700" prst="cross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4771" tIns="125730" rIns="234696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3300" kern="1200" dirty="0" smtClean="0"/>
            <a:t>Anthurium : fleurs rouge , invitation à l’amour.</a:t>
          </a:r>
          <a:endParaRPr lang="fr-CA" sz="3300" kern="1200" dirty="0"/>
        </a:p>
      </dsp:txBody>
      <dsp:txXfrm rot="10800000">
        <a:off x="2303447" y="0"/>
        <a:ext cx="4138544" cy="1779639"/>
      </dsp:txXfrm>
    </dsp:sp>
    <dsp:sp modelId="{49D015B6-DA97-4AF3-93C6-B9AF92D5D443}">
      <dsp:nvSpPr>
        <dsp:cNvPr id="0" name=""/>
        <dsp:cNvSpPr/>
      </dsp:nvSpPr>
      <dsp:spPr>
        <a:xfrm>
          <a:off x="709569" y="0"/>
          <a:ext cx="1779639" cy="177963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F8D81B-3C08-4B61-B930-F439C7158CA0}">
      <dsp:nvSpPr>
        <dsp:cNvPr id="0" name=""/>
        <dsp:cNvSpPr/>
      </dsp:nvSpPr>
      <dsp:spPr>
        <a:xfrm>
          <a:off x="0" y="80782"/>
          <a:ext cx="1882589" cy="1787175"/>
        </a:xfrm>
        <a:prstGeom prst="roundRect">
          <a:avLst/>
        </a:prstGeom>
        <a:solidFill>
          <a:srgbClr val="EC538C"/>
        </a:solidFill>
        <a:ln w="38100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/>
            <a:t>Amaryllis : fierté de l’amour qu’on vit. Désir de courtiser</a:t>
          </a:r>
          <a:r>
            <a:rPr lang="fr-CA" sz="2400" kern="1200" dirty="0" smtClean="0"/>
            <a:t>.</a:t>
          </a:r>
          <a:endParaRPr lang="fr-CA" sz="2400" kern="1200" dirty="0"/>
        </a:p>
      </dsp:txBody>
      <dsp:txXfrm>
        <a:off x="87243" y="168025"/>
        <a:ext cx="1708103" cy="161268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C26AC-6CB8-4639-A347-1583BA54E393}">
      <dsp:nvSpPr>
        <dsp:cNvPr id="0" name=""/>
        <dsp:cNvSpPr/>
      </dsp:nvSpPr>
      <dsp:spPr>
        <a:xfrm>
          <a:off x="0" y="110031"/>
          <a:ext cx="4277032" cy="795600"/>
        </a:xfrm>
        <a:prstGeom prst="roundRect">
          <a:avLst/>
        </a:prstGeom>
        <a:solidFill>
          <a:srgbClr val="EB7DCA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>
              <a:solidFill>
                <a:schemeClr val="tx1"/>
              </a:solidFill>
            </a:rPr>
            <a:t>Muflier : envie de l’autre, désir, plaisir de partager l’amour chaque jour.</a:t>
          </a:r>
          <a:endParaRPr lang="fr-CA" sz="2000" kern="1200" dirty="0">
            <a:solidFill>
              <a:schemeClr val="tx1"/>
            </a:solidFill>
          </a:endParaRPr>
        </a:p>
      </dsp:txBody>
      <dsp:txXfrm>
        <a:off x="38838" y="148869"/>
        <a:ext cx="4199356" cy="71792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A99E03-0D40-491A-8F5B-57D462BC045B}">
      <dsp:nvSpPr>
        <dsp:cNvPr id="0" name=""/>
        <dsp:cNvSpPr/>
      </dsp:nvSpPr>
      <dsp:spPr>
        <a:xfrm>
          <a:off x="0" y="0"/>
          <a:ext cx="6396905" cy="599040"/>
        </a:xfrm>
        <a:prstGeom prst="roundRect">
          <a:avLst/>
        </a:prstGeom>
        <a:solidFill>
          <a:srgbClr val="FB96F9">
            <a:alpha val="66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>
              <a:solidFill>
                <a:schemeClr val="bg1"/>
              </a:solidFill>
            </a:rPr>
            <a:t>La rose est l’une des plantes les plus cultivées au monde.</a:t>
          </a:r>
          <a:endParaRPr lang="fr-CA" sz="2000" kern="1200" dirty="0">
            <a:solidFill>
              <a:schemeClr val="tx1"/>
            </a:solidFill>
          </a:endParaRPr>
        </a:p>
      </dsp:txBody>
      <dsp:txXfrm>
        <a:off x="29243" y="29243"/>
        <a:ext cx="6338419" cy="54055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E3D23A-6606-492D-9C0E-55C9151C4751}">
      <dsp:nvSpPr>
        <dsp:cNvPr id="0" name=""/>
        <dsp:cNvSpPr/>
      </dsp:nvSpPr>
      <dsp:spPr>
        <a:xfrm rot="10800000">
          <a:off x="1385346" y="1246"/>
          <a:ext cx="4750598" cy="1276947"/>
        </a:xfrm>
        <a:prstGeom prst="homePlate">
          <a:avLst/>
        </a:prstGeom>
        <a:solidFill>
          <a:srgbClr val="DFDCDC"/>
        </a:solidFill>
        <a:ln w="38100" cap="flat" cmpd="sng" algn="ctr">
          <a:solidFill>
            <a:srgbClr val="FF0000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2547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>
              <a:solidFill>
                <a:schemeClr val="tx1"/>
              </a:solidFill>
            </a:rPr>
            <a:t>La rose blanches : expriment le respect profond, l'innocence mais aussi l’amour secret et la résignation.</a:t>
          </a:r>
          <a:endParaRPr lang="fr-CA" sz="2000" kern="1200" dirty="0">
            <a:solidFill>
              <a:schemeClr val="tx1"/>
            </a:solidFill>
          </a:endParaRPr>
        </a:p>
      </dsp:txBody>
      <dsp:txXfrm rot="10800000">
        <a:off x="1704583" y="1246"/>
        <a:ext cx="4431361" cy="1276947"/>
      </dsp:txXfrm>
    </dsp:sp>
    <dsp:sp modelId="{C1D991F9-0829-4187-9E06-E2097ECAD49A}">
      <dsp:nvSpPr>
        <dsp:cNvPr id="0" name=""/>
        <dsp:cNvSpPr/>
      </dsp:nvSpPr>
      <dsp:spPr>
        <a:xfrm>
          <a:off x="0" y="2496"/>
          <a:ext cx="1275697" cy="1275697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3A9929-8F0A-4A12-B3CA-8D6EF90648D9}">
      <dsp:nvSpPr>
        <dsp:cNvPr id="0" name=""/>
        <dsp:cNvSpPr/>
      </dsp:nvSpPr>
      <dsp:spPr>
        <a:xfrm rot="10800000">
          <a:off x="1410869" y="0"/>
          <a:ext cx="4763787" cy="1288026"/>
        </a:xfrm>
        <a:prstGeom prst="homePlate">
          <a:avLst/>
        </a:prstGeom>
        <a:solidFill>
          <a:srgbClr val="B53483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7984" tIns="95250" rIns="17780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500" kern="1200" dirty="0" smtClean="0"/>
            <a:t>La rose </a:t>
          </a:r>
          <a:r>
            <a:rPr lang="fr-CA" sz="2500" kern="1200" dirty="0" err="1" smtClean="0"/>
            <a:t>rose</a:t>
          </a:r>
          <a:r>
            <a:rPr lang="fr-CA" sz="2500" kern="1200" dirty="0" smtClean="0"/>
            <a:t>  signifient la tendresse et la grâce, l’envie de plaire, d’être aimé.</a:t>
          </a:r>
          <a:endParaRPr lang="fr-CA" sz="2500" kern="1200" dirty="0"/>
        </a:p>
      </dsp:txBody>
      <dsp:txXfrm rot="10800000">
        <a:off x="1732875" y="0"/>
        <a:ext cx="4441781" cy="1288026"/>
      </dsp:txXfrm>
    </dsp:sp>
    <dsp:sp modelId="{E0AD28BD-06BB-4A6F-83F1-5E11E54891F5}">
      <dsp:nvSpPr>
        <dsp:cNvPr id="0" name=""/>
        <dsp:cNvSpPr/>
      </dsp:nvSpPr>
      <dsp:spPr>
        <a:xfrm>
          <a:off x="0" y="0"/>
          <a:ext cx="1288026" cy="128802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70784B-C2CD-4F02-B8E4-142923FE165A}">
      <dsp:nvSpPr>
        <dsp:cNvPr id="0" name=""/>
        <dsp:cNvSpPr/>
      </dsp:nvSpPr>
      <dsp:spPr>
        <a:xfrm rot="10800000">
          <a:off x="1393259" y="125741"/>
          <a:ext cx="4840392" cy="1137647"/>
        </a:xfrm>
        <a:prstGeom prst="homePlate">
          <a:avLst/>
        </a:prstGeom>
        <a:solidFill>
          <a:srgbClr val="9E0214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7844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200" kern="1200" dirty="0" smtClean="0"/>
            <a:t>La rose rouge unique parle d’amour unique et sans partage, éternel.</a:t>
          </a:r>
          <a:endParaRPr lang="fr-CA" sz="2200" kern="1200" dirty="0"/>
        </a:p>
      </dsp:txBody>
      <dsp:txXfrm rot="10800000">
        <a:off x="1677671" y="125741"/>
        <a:ext cx="4555980" cy="1137647"/>
      </dsp:txXfrm>
    </dsp:sp>
    <dsp:sp modelId="{2468B338-7F70-4045-8BB8-BD74C97B8131}">
      <dsp:nvSpPr>
        <dsp:cNvPr id="0" name=""/>
        <dsp:cNvSpPr/>
      </dsp:nvSpPr>
      <dsp:spPr>
        <a:xfrm>
          <a:off x="33634" y="0"/>
          <a:ext cx="1401096" cy="140109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590FBB-35B6-43CE-BBA6-E983AB1E4D5C}">
      <dsp:nvSpPr>
        <dsp:cNvPr id="0" name=""/>
        <dsp:cNvSpPr/>
      </dsp:nvSpPr>
      <dsp:spPr>
        <a:xfrm rot="10800000">
          <a:off x="1955951" y="0"/>
          <a:ext cx="4356360" cy="1219200"/>
        </a:xfrm>
        <a:prstGeom prst="homePlate">
          <a:avLst/>
        </a:prstGeom>
        <a:solidFill>
          <a:srgbClr val="F7DF51"/>
        </a:solidFill>
        <a:ln w="38100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633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400" kern="1200" dirty="0" smtClean="0">
              <a:solidFill>
                <a:schemeClr val="tx1"/>
              </a:solidFill>
            </a:rPr>
            <a:t>La rose jaune parle d’amitié, d’envie de partager sa joie.</a:t>
          </a:r>
          <a:endParaRPr lang="fr-CA" sz="2400" kern="1200" dirty="0">
            <a:solidFill>
              <a:schemeClr val="tx1"/>
            </a:solidFill>
          </a:endParaRPr>
        </a:p>
      </dsp:txBody>
      <dsp:txXfrm rot="10800000">
        <a:off x="2260751" y="0"/>
        <a:ext cx="4051560" cy="1219200"/>
      </dsp:txXfrm>
    </dsp:sp>
    <dsp:sp modelId="{D63FDA55-E269-4E2B-A253-F1512607478E}">
      <dsp:nvSpPr>
        <dsp:cNvPr id="0" name=""/>
        <dsp:cNvSpPr/>
      </dsp:nvSpPr>
      <dsp:spPr>
        <a:xfrm>
          <a:off x="712844" y="0"/>
          <a:ext cx="1219200" cy="1219200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1EBBEE-BF88-435A-B2D4-2CFF99A8BEA6}">
      <dsp:nvSpPr>
        <dsp:cNvPr id="0" name=""/>
        <dsp:cNvSpPr/>
      </dsp:nvSpPr>
      <dsp:spPr>
        <a:xfrm rot="10800000">
          <a:off x="1504393" y="0"/>
          <a:ext cx="4276974" cy="1284583"/>
        </a:xfrm>
        <a:prstGeom prst="homePlate">
          <a:avLst/>
        </a:prstGeom>
        <a:solidFill>
          <a:srgbClr val="DF5A05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39700" prst="cross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6465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/>
            <a:t>La rose orange symbolisent souvent la passion et sont l'expression d'un fervent amour.</a:t>
          </a:r>
          <a:endParaRPr lang="fr-CA" sz="2000" kern="1200" dirty="0"/>
        </a:p>
      </dsp:txBody>
      <dsp:txXfrm rot="10800000">
        <a:off x="1825539" y="0"/>
        <a:ext cx="3955828" cy="1284583"/>
      </dsp:txXfrm>
    </dsp:sp>
    <dsp:sp modelId="{BE72404B-12BA-4C9B-A92A-40762EC7AD9F}">
      <dsp:nvSpPr>
        <dsp:cNvPr id="0" name=""/>
        <dsp:cNvSpPr/>
      </dsp:nvSpPr>
      <dsp:spPr>
        <a:xfrm>
          <a:off x="195757" y="0"/>
          <a:ext cx="1323955" cy="128458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0AAFF0-A357-4A6B-964B-F857507799C9}">
      <dsp:nvSpPr>
        <dsp:cNvPr id="0" name=""/>
        <dsp:cNvSpPr/>
      </dsp:nvSpPr>
      <dsp:spPr>
        <a:xfrm>
          <a:off x="0" y="24066"/>
          <a:ext cx="3382297" cy="795600"/>
        </a:xfrm>
        <a:prstGeom prst="roundRect">
          <a:avLst/>
        </a:prstGeom>
        <a:solidFill>
          <a:srgbClr val="DD12AA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39700" prst="cross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/>
            <a:t>Azalées : exprimer le bonheur d’aimer et d’être aimé.</a:t>
          </a:r>
          <a:endParaRPr lang="fr-CA" sz="2000" kern="1200" dirty="0"/>
        </a:p>
      </dsp:txBody>
      <dsp:txXfrm>
        <a:off x="38838" y="62904"/>
        <a:ext cx="3304621" cy="71792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1CE089-78E0-4F15-9349-0C21AD29A862}">
      <dsp:nvSpPr>
        <dsp:cNvPr id="0" name=""/>
        <dsp:cNvSpPr/>
      </dsp:nvSpPr>
      <dsp:spPr>
        <a:xfrm>
          <a:off x="0" y="90141"/>
          <a:ext cx="4168878" cy="835379"/>
        </a:xfrm>
        <a:prstGeom prst="roundRect">
          <a:avLst/>
        </a:prstGeom>
        <a:solidFill>
          <a:srgbClr val="F66FA1"/>
        </a:solidFill>
        <a:ln w="28575">
          <a:solidFill>
            <a:schemeClr val="bg1"/>
          </a:solidFill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100" kern="1200" dirty="0" smtClean="0"/>
            <a:t>Cyclamen : doute, besoin d’être rassuré sur l’amour. Amour tendre.</a:t>
          </a:r>
          <a:endParaRPr lang="fr-CA" sz="2100" kern="1200" dirty="0"/>
        </a:p>
      </dsp:txBody>
      <dsp:txXfrm>
        <a:off x="40780" y="130921"/>
        <a:ext cx="4087318" cy="7538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1FA89-E19F-4ACD-AE2F-B12ADF7A01FA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2667E-466B-4B9F-B257-B7EEA7B8973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72236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2667E-466B-4B9F-B257-B7EEA7B89735}" type="slidenum">
              <a:rPr lang="fr-CA" smtClean="0"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45087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136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05380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18157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75219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31034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46389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09266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47623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64026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57819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29226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FE8A9-B88C-4513-8C2C-35AB32136B51}" type="datetimeFigureOut">
              <a:rPr lang="fr-CA" smtClean="0"/>
              <a:t>2015-06-04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61CA1-9EA6-42FA-9195-090AD2B1024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28207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8.jp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9.jpeg"/><Relationship Id="rId9" Type="http://schemas.microsoft.com/office/2007/relationships/diagramDrawing" Target="../diagrams/drawing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Data" Target="../diagrams/data8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17" Type="http://schemas.microsoft.com/office/2007/relationships/diagramDrawing" Target="../diagrams/drawing8.xml"/><Relationship Id="rId2" Type="http://schemas.openxmlformats.org/officeDocument/2006/relationships/image" Target="../media/image36.jpg"/><Relationship Id="rId16" Type="http://schemas.openxmlformats.org/officeDocument/2006/relationships/diagramColors" Target="../diagrams/colors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Relationship Id="rId14" Type="http://schemas.openxmlformats.org/officeDocument/2006/relationships/diagramLayout" Target="../diagrams/layout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7.jpg"/><Relationship Id="rId7" Type="http://schemas.openxmlformats.org/officeDocument/2006/relationships/diagramColors" Target="../diagrams/colors10.xml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13" Type="http://schemas.openxmlformats.org/officeDocument/2006/relationships/diagramData" Target="../diagrams/data13.xml"/><Relationship Id="rId18" Type="http://schemas.openxmlformats.org/officeDocument/2006/relationships/diagramData" Target="../diagrams/data14.xml"/><Relationship Id="rId26" Type="http://schemas.openxmlformats.org/officeDocument/2006/relationships/diagramColors" Target="../diagrams/colors15.xml"/><Relationship Id="rId3" Type="http://schemas.openxmlformats.org/officeDocument/2006/relationships/diagramData" Target="../diagrams/data11.xml"/><Relationship Id="rId21" Type="http://schemas.openxmlformats.org/officeDocument/2006/relationships/diagramColors" Target="../diagrams/colors14.xml"/><Relationship Id="rId7" Type="http://schemas.microsoft.com/office/2007/relationships/diagramDrawing" Target="../diagrams/drawing11.xml"/><Relationship Id="rId12" Type="http://schemas.microsoft.com/office/2007/relationships/diagramDrawing" Target="../diagrams/drawing12.xml"/><Relationship Id="rId17" Type="http://schemas.microsoft.com/office/2007/relationships/diagramDrawing" Target="../diagrams/drawing13.xml"/><Relationship Id="rId25" Type="http://schemas.openxmlformats.org/officeDocument/2006/relationships/diagramQuickStyle" Target="../diagrams/quickStyle15.xml"/><Relationship Id="rId2" Type="http://schemas.openxmlformats.org/officeDocument/2006/relationships/image" Target="../media/image52.jpg"/><Relationship Id="rId16" Type="http://schemas.openxmlformats.org/officeDocument/2006/relationships/diagramColors" Target="../diagrams/colors13.xml"/><Relationship Id="rId20" Type="http://schemas.openxmlformats.org/officeDocument/2006/relationships/diagramQuickStyle" Target="../diagrams/quickStyle14.xml"/><Relationship Id="rId29" Type="http://schemas.openxmlformats.org/officeDocument/2006/relationships/diagramLayout" Target="../diagrams/layout1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11" Type="http://schemas.openxmlformats.org/officeDocument/2006/relationships/diagramColors" Target="../diagrams/colors12.xml"/><Relationship Id="rId24" Type="http://schemas.openxmlformats.org/officeDocument/2006/relationships/diagramLayout" Target="../diagrams/layout15.xml"/><Relationship Id="rId32" Type="http://schemas.microsoft.com/office/2007/relationships/diagramDrawing" Target="../diagrams/drawing16.xml"/><Relationship Id="rId5" Type="http://schemas.openxmlformats.org/officeDocument/2006/relationships/diagramQuickStyle" Target="../diagrams/quickStyle11.xml"/><Relationship Id="rId15" Type="http://schemas.openxmlformats.org/officeDocument/2006/relationships/diagramQuickStyle" Target="../diagrams/quickStyle13.xml"/><Relationship Id="rId23" Type="http://schemas.openxmlformats.org/officeDocument/2006/relationships/diagramData" Target="../diagrams/data15.xml"/><Relationship Id="rId28" Type="http://schemas.openxmlformats.org/officeDocument/2006/relationships/diagramData" Target="../diagrams/data16.xml"/><Relationship Id="rId10" Type="http://schemas.openxmlformats.org/officeDocument/2006/relationships/diagramQuickStyle" Target="../diagrams/quickStyle12.xml"/><Relationship Id="rId19" Type="http://schemas.openxmlformats.org/officeDocument/2006/relationships/diagramLayout" Target="../diagrams/layout14.xml"/><Relationship Id="rId31" Type="http://schemas.openxmlformats.org/officeDocument/2006/relationships/diagramColors" Target="../diagrams/colors16.xml"/><Relationship Id="rId4" Type="http://schemas.openxmlformats.org/officeDocument/2006/relationships/diagramLayout" Target="../diagrams/layout11.xml"/><Relationship Id="rId9" Type="http://schemas.openxmlformats.org/officeDocument/2006/relationships/diagramLayout" Target="../diagrams/layout12.xml"/><Relationship Id="rId14" Type="http://schemas.openxmlformats.org/officeDocument/2006/relationships/diagramLayout" Target="../diagrams/layout13.xml"/><Relationship Id="rId22" Type="http://schemas.microsoft.com/office/2007/relationships/diagramDrawing" Target="../diagrams/drawing14.xml"/><Relationship Id="rId27" Type="http://schemas.microsoft.com/office/2007/relationships/diagramDrawing" Target="../diagrams/drawing15.xml"/><Relationship Id="rId30" Type="http://schemas.openxmlformats.org/officeDocument/2006/relationships/diagramQuickStyle" Target="../diagrams/quickStyle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61.jpeg"/><Relationship Id="rId7" Type="http://schemas.openxmlformats.org/officeDocument/2006/relationships/diagramColors" Target="../diagrams/colors17.xml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Relationship Id="rId9" Type="http://schemas.openxmlformats.org/officeDocument/2006/relationships/image" Target="../media/image62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2.wav"/><Relationship Id="rId5" Type="http://schemas.openxmlformats.org/officeDocument/2006/relationships/image" Target="../media/image69.png"/><Relationship Id="rId4" Type="http://schemas.openxmlformats.org/officeDocument/2006/relationships/audio" Target="../media/audio2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.htm" TargetMode="Externa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0261"/>
            <a:ext cx="5618602" cy="546321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43171" y="1850261"/>
            <a:ext cx="5548829" cy="546321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3966" y="0"/>
            <a:ext cx="1356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7200" b="1" dirty="0" smtClean="0">
                <a:solidFill>
                  <a:schemeClr val="accent2"/>
                </a:solidFill>
                <a:latin typeface="Fleurs de Liane" panose="00000400000000000000" pitchFamily="2" charset="0"/>
              </a:rPr>
              <a:t>S</a:t>
            </a:r>
            <a:r>
              <a:rPr lang="fr-CA" sz="7200" b="1" dirty="0" smtClean="0">
                <a:solidFill>
                  <a:srgbClr val="FFFF00"/>
                </a:solidFill>
                <a:latin typeface="Fleurs de Liane" panose="00000400000000000000" pitchFamily="2" charset="0"/>
              </a:rPr>
              <a:t>i</a:t>
            </a:r>
            <a:r>
              <a:rPr lang="fr-CA" sz="7200" b="1" dirty="0" smtClean="0">
                <a:solidFill>
                  <a:srgbClr val="00B050"/>
                </a:solidFill>
                <a:latin typeface="Fleurs de Liane" panose="00000400000000000000" pitchFamily="2" charset="0"/>
              </a:rPr>
              <a:t>g</a:t>
            </a:r>
            <a:r>
              <a:rPr lang="fr-CA" sz="7200" b="1" dirty="0" smtClean="0">
                <a:solidFill>
                  <a:srgbClr val="FF00FF"/>
                </a:solidFill>
                <a:latin typeface="Fleurs de Liane" panose="00000400000000000000" pitchFamily="2" charset="0"/>
              </a:rPr>
              <a:t>n</a:t>
            </a:r>
            <a:r>
              <a:rPr lang="fr-CA" sz="7200" b="1" dirty="0" smtClean="0">
                <a:solidFill>
                  <a:schemeClr val="bg1"/>
                </a:solidFill>
                <a:latin typeface="Fleurs de Liane" panose="00000400000000000000" pitchFamily="2" charset="0"/>
              </a:rPr>
              <a:t>i</a:t>
            </a:r>
            <a:r>
              <a:rPr lang="fr-CA" sz="7200" b="1" dirty="0" smtClean="0">
                <a:solidFill>
                  <a:srgbClr val="66CCFF"/>
                </a:solidFill>
                <a:latin typeface="Fleurs de Liane" panose="00000400000000000000" pitchFamily="2" charset="0"/>
              </a:rPr>
              <a:t>f</a:t>
            </a:r>
            <a:r>
              <a:rPr lang="fr-CA" sz="7200" b="1" dirty="0" smtClean="0">
                <a:solidFill>
                  <a:schemeClr val="accent2"/>
                </a:solidFill>
                <a:latin typeface="Fleurs de Liane" panose="00000400000000000000" pitchFamily="2" charset="0"/>
              </a:rPr>
              <a:t>i</a:t>
            </a:r>
            <a:r>
              <a:rPr lang="fr-CA" sz="7200" b="1" dirty="0" smtClean="0">
                <a:solidFill>
                  <a:srgbClr val="3333FF"/>
                </a:solidFill>
                <a:latin typeface="Fleurs de Liane" panose="00000400000000000000" pitchFamily="2" charset="0"/>
              </a:rPr>
              <a:t>c</a:t>
            </a:r>
            <a:r>
              <a:rPr lang="fr-CA" sz="7200" b="1" dirty="0" smtClean="0">
                <a:solidFill>
                  <a:srgbClr val="C00000"/>
                </a:solidFill>
                <a:latin typeface="Fleurs de Liane" panose="00000400000000000000" pitchFamily="2" charset="0"/>
              </a:rPr>
              <a:t>a</a:t>
            </a:r>
            <a:r>
              <a:rPr lang="fr-CA" sz="7200" b="1" dirty="0" smtClean="0">
                <a:solidFill>
                  <a:srgbClr val="66FFFF"/>
                </a:solidFill>
                <a:latin typeface="Fleurs de Liane" panose="00000400000000000000" pitchFamily="2" charset="0"/>
              </a:rPr>
              <a:t>t</a:t>
            </a:r>
            <a:r>
              <a:rPr lang="fr-CA" sz="7200" b="1" dirty="0" smtClean="0">
                <a:solidFill>
                  <a:srgbClr val="FF9900"/>
                </a:solidFill>
                <a:latin typeface="Fleurs de Liane" panose="00000400000000000000" pitchFamily="2" charset="0"/>
              </a:rPr>
              <a:t>i</a:t>
            </a:r>
            <a:r>
              <a:rPr lang="fr-CA" sz="7200" b="1" dirty="0" smtClean="0">
                <a:solidFill>
                  <a:srgbClr val="00FF00"/>
                </a:solidFill>
                <a:latin typeface="Fleurs de Liane" panose="00000400000000000000" pitchFamily="2" charset="0"/>
              </a:rPr>
              <a:t>o</a:t>
            </a:r>
            <a:r>
              <a:rPr lang="fr-CA" sz="7200" b="1" dirty="0" smtClean="0">
                <a:solidFill>
                  <a:srgbClr val="FFFF00"/>
                </a:solidFill>
                <a:latin typeface="Fleurs de Liane" panose="00000400000000000000" pitchFamily="2" charset="0"/>
              </a:rPr>
              <a:t>n</a:t>
            </a:r>
            <a:r>
              <a:rPr lang="fr-CA" sz="7200" b="1" dirty="0" smtClean="0">
                <a:solidFill>
                  <a:schemeClr val="bg1"/>
                </a:solidFill>
                <a:latin typeface="Fleurs de Liane" panose="00000400000000000000" pitchFamily="2" charset="0"/>
              </a:rPr>
              <a:t> </a:t>
            </a:r>
            <a:r>
              <a:rPr lang="fr-CA" sz="7200" b="1" dirty="0" smtClean="0">
                <a:solidFill>
                  <a:srgbClr val="CC66FF"/>
                </a:solidFill>
                <a:latin typeface="Fleurs de Liane" panose="00000400000000000000" pitchFamily="2" charset="0"/>
              </a:rPr>
              <a:t>d</a:t>
            </a:r>
            <a:r>
              <a:rPr lang="fr-CA" sz="7200" b="1" dirty="0" smtClean="0">
                <a:solidFill>
                  <a:schemeClr val="bg1"/>
                </a:solidFill>
                <a:latin typeface="Fleurs de Liane" panose="00000400000000000000" pitchFamily="2" charset="0"/>
              </a:rPr>
              <a:t>e</a:t>
            </a:r>
            <a:r>
              <a:rPr lang="fr-CA" sz="7200" b="1" dirty="0" smtClean="0">
                <a:solidFill>
                  <a:srgbClr val="6699FF"/>
                </a:solidFill>
                <a:latin typeface="Fleurs de Liane" panose="00000400000000000000" pitchFamily="2" charset="0"/>
              </a:rPr>
              <a:t>s</a:t>
            </a:r>
            <a:r>
              <a:rPr lang="fr-CA" sz="7200" b="1" dirty="0" smtClean="0">
                <a:solidFill>
                  <a:schemeClr val="bg1"/>
                </a:solidFill>
                <a:latin typeface="Fleurs de Liane" panose="00000400000000000000" pitchFamily="2" charset="0"/>
              </a:rPr>
              <a:t> </a:t>
            </a:r>
            <a:r>
              <a:rPr lang="fr-CA" sz="7200" b="1" dirty="0" smtClean="0">
                <a:solidFill>
                  <a:srgbClr val="E7B0D7"/>
                </a:solidFill>
                <a:latin typeface="Fleurs de Liane" panose="00000400000000000000" pitchFamily="2" charset="0"/>
              </a:rPr>
              <a:t>f</a:t>
            </a:r>
            <a:r>
              <a:rPr lang="fr-CA" sz="7200" b="1" dirty="0" smtClean="0">
                <a:solidFill>
                  <a:srgbClr val="B3D426"/>
                </a:solidFill>
                <a:latin typeface="Fleurs de Liane" panose="00000400000000000000" pitchFamily="2" charset="0"/>
              </a:rPr>
              <a:t>l</a:t>
            </a:r>
            <a:r>
              <a:rPr lang="fr-CA" sz="7200" b="1" dirty="0" smtClean="0">
                <a:solidFill>
                  <a:srgbClr val="EF95B7"/>
                </a:solidFill>
                <a:latin typeface="Fleurs de Liane" panose="00000400000000000000" pitchFamily="2" charset="0"/>
              </a:rPr>
              <a:t>e</a:t>
            </a:r>
            <a:r>
              <a:rPr lang="fr-CA" sz="7200" b="1" dirty="0" smtClean="0">
                <a:solidFill>
                  <a:srgbClr val="73CCF9"/>
                </a:solidFill>
                <a:latin typeface="Fleurs de Liane" panose="00000400000000000000" pitchFamily="2" charset="0"/>
              </a:rPr>
              <a:t>u</a:t>
            </a:r>
            <a:r>
              <a:rPr lang="fr-CA" sz="7200" b="1" dirty="0" smtClean="0">
                <a:solidFill>
                  <a:srgbClr val="D4F69C"/>
                </a:solidFill>
                <a:latin typeface="Fleurs de Liane" panose="00000400000000000000" pitchFamily="2" charset="0"/>
              </a:rPr>
              <a:t>r</a:t>
            </a:r>
            <a:r>
              <a:rPr lang="fr-CA" sz="7200" b="1" dirty="0" smtClean="0">
                <a:solidFill>
                  <a:srgbClr val="D5AB81"/>
                </a:solidFill>
                <a:latin typeface="Fleurs de Liane" panose="00000400000000000000" pitchFamily="2" charset="0"/>
              </a:rPr>
              <a:t>s</a:t>
            </a:r>
            <a:endParaRPr lang="fr-CA" sz="7200" b="1" dirty="0">
              <a:solidFill>
                <a:srgbClr val="D5AB81"/>
              </a:solidFill>
              <a:latin typeface="Fleurs de Liane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04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Klaus Wunderlich   Petite Fleur.wav"/>
          </p:stSnd>
        </p:sndAc>
      </p:transition>
    </mc:Choice>
    <mc:Fallback xmlns="">
      <p:transition spd="slow">
        <p:sndAc>
          <p:stSnd loop="1">
            <p:snd r:embed="rId4" name="Klaus Wunderlich   Petite Fl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985" y="1389528"/>
            <a:ext cx="6027175" cy="44343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/>
          <p:cNvSpPr txBox="1"/>
          <p:nvPr/>
        </p:nvSpPr>
        <p:spPr>
          <a:xfrm>
            <a:off x="1189414" y="797645"/>
            <a:ext cx="8662220" cy="461665"/>
          </a:xfrm>
          <a:prstGeom prst="rect">
            <a:avLst/>
          </a:prstGeom>
          <a:solidFill>
            <a:srgbClr val="FF7BFD">
              <a:alpha val="58000"/>
            </a:srgbClr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fr-CA" sz="2400" dirty="0" err="1">
                <a:solidFill>
                  <a:schemeClr val="bg1"/>
                </a:solidFill>
              </a:rPr>
              <a:t>Alstroméria</a:t>
            </a:r>
            <a:r>
              <a:rPr lang="fr-CA" sz="2400" dirty="0">
                <a:solidFill>
                  <a:schemeClr val="bg1"/>
                </a:solidFill>
              </a:rPr>
              <a:t> : </a:t>
            </a:r>
            <a:r>
              <a:rPr lang="fr-CA" sz="2400" dirty="0" smtClean="0">
                <a:solidFill>
                  <a:schemeClr val="bg1"/>
                </a:solidFill>
              </a:rPr>
              <a:t>beauté, douceur </a:t>
            </a:r>
            <a:r>
              <a:rPr lang="fr-CA" sz="2400" dirty="0">
                <a:solidFill>
                  <a:schemeClr val="bg1"/>
                </a:solidFill>
              </a:rPr>
              <a:t>de vivre </a:t>
            </a:r>
            <a:r>
              <a:rPr lang="fr-CA" sz="2400" dirty="0" smtClean="0">
                <a:solidFill>
                  <a:schemeClr val="bg1"/>
                </a:solidFill>
              </a:rPr>
              <a:t>l’amour</a:t>
            </a:r>
            <a:r>
              <a:rPr lang="fr-CA" sz="2400" dirty="0" smtClean="0">
                <a:solidFill>
                  <a:schemeClr val="bg1"/>
                </a:solidFill>
              </a:rPr>
              <a:t>, fragilité</a:t>
            </a:r>
            <a:r>
              <a:rPr lang="fr-CA" sz="2400" dirty="0">
                <a:solidFill>
                  <a:schemeClr val="bg1"/>
                </a:solidFill>
              </a:rPr>
              <a:t>, </a:t>
            </a:r>
            <a:r>
              <a:rPr lang="fr-CA" sz="2400" dirty="0" smtClean="0">
                <a:solidFill>
                  <a:schemeClr val="bg1"/>
                </a:solidFill>
              </a:rPr>
              <a:t>délicatesse.</a:t>
            </a:r>
            <a:endParaRPr lang="fr-CA" sz="20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5947" y="265004"/>
            <a:ext cx="2153265" cy="1709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268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990244" y="576047"/>
            <a:ext cx="4306529" cy="461665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fr-CA" sz="2400" spc="10" dirty="0" smtClean="0">
                <a:solidFill>
                  <a:schemeClr val="bg1"/>
                </a:solidFill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Arums </a:t>
            </a:r>
            <a:r>
              <a:rPr lang="fr-CA" sz="2400" spc="10" dirty="0">
                <a:solidFill>
                  <a:schemeClr val="bg1"/>
                </a:solidFill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Désir ardent, charnel.</a:t>
            </a:r>
            <a:endParaRPr lang="fr-CA" sz="2400" dirty="0">
              <a:solidFill>
                <a:schemeClr val="bg1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994" y="87010"/>
            <a:ext cx="1502387" cy="18798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7134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33832" y="156157"/>
            <a:ext cx="9360310" cy="461665"/>
          </a:xfrm>
          <a:prstGeom prst="rect">
            <a:avLst/>
          </a:prstGeom>
          <a:solidFill>
            <a:srgbClr val="F8F8F6">
              <a:alpha val="79000"/>
            </a:srgbClr>
          </a:solidFill>
          <a:ln w="38100">
            <a:solidFill>
              <a:srgbClr val="C61357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r>
              <a:rPr lang="fr-CA" sz="2400" dirty="0"/>
              <a:t>Chrysanthème : amour incomparable, intense, dont on mesure la fragilité.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114" y="2020530"/>
            <a:ext cx="5171767" cy="50734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2168012" y="1404854"/>
            <a:ext cx="8091949" cy="830997"/>
          </a:xfrm>
          <a:prstGeom prst="rect">
            <a:avLst/>
          </a:prstGeom>
          <a:solidFill>
            <a:srgbClr val="C20217"/>
          </a:solidFill>
          <a:ln w="38100">
            <a:solidFill>
              <a:schemeClr val="bg1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  <a:scene3d>
            <a:camera prst="perspectiveBelow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Une autre signification du chrysanthème est celle de l'éternité, raison pour laquelle on l’utilise pour les fleurs de deuil.</a:t>
            </a:r>
          </a:p>
        </p:txBody>
      </p:sp>
    </p:spTree>
    <p:extLst>
      <p:ext uri="{BB962C8B-B14F-4D97-AF65-F5344CB8AC3E}">
        <p14:creationId xmlns:p14="http://schemas.microsoft.com/office/powerpoint/2010/main" val="58786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1012146" y="903762"/>
            <a:ext cx="7440705" cy="609600"/>
          </a:xfrm>
          <a:prstGeom prst="rect">
            <a:avLst/>
          </a:prstGeom>
          <a:solidFill>
            <a:srgbClr val="C7D9FF"/>
          </a:solidFill>
          <a:ln w="38100">
            <a:solidFill>
              <a:srgbClr val="687DF3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2400" b="1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</a:rPr>
              <a:t>Géranium : charme, bonheur d’être près de l’être aimé.</a:t>
            </a:r>
          </a:p>
          <a:p>
            <a:pPr algn="ctr"/>
            <a:endParaRPr lang="fr-CA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604" y="380176"/>
            <a:ext cx="2591186" cy="17850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784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6649" y="215660"/>
            <a:ext cx="5831457" cy="543465"/>
          </a:xfrm>
          <a:prstGeom prst="rect">
            <a:avLst/>
          </a:prstGeom>
          <a:solidFill>
            <a:srgbClr val="EBCE08"/>
          </a:solidFill>
          <a:ln w="38100">
            <a:solidFill>
              <a:srgbClr val="CD1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CA" sz="2000" dirty="0">
                <a:solidFill>
                  <a:srgbClr val="FF0000"/>
                </a:solidFill>
              </a:rPr>
              <a:t>Tulipes : amour idéalisé, amour fou et extravagances, souhait de réussite, désir d’union.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656" y="603473"/>
            <a:ext cx="2206995" cy="17562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4029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  <a:ln>
            <a:solidFill>
              <a:srgbClr val="C99A01"/>
            </a:solidFill>
          </a:ln>
        </p:spPr>
      </p:pic>
      <p:sp>
        <p:nvSpPr>
          <p:cNvPr id="3" name="Organigramme : Terminateur 2"/>
          <p:cNvSpPr/>
          <p:nvPr/>
        </p:nvSpPr>
        <p:spPr>
          <a:xfrm>
            <a:off x="5102942" y="314632"/>
            <a:ext cx="5181600" cy="658762"/>
          </a:xfrm>
          <a:prstGeom prst="flowChartTerminator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2000" dirty="0"/>
              <a:t>Jonquille : estime, sympathie, déclaration d’amitié, </a:t>
            </a:r>
            <a:r>
              <a:rPr lang="fr-CA" sz="2000" dirty="0" smtClean="0"/>
              <a:t>courtoisie.</a:t>
            </a:r>
            <a:endParaRPr lang="fr-CA" sz="2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156" y="101641"/>
            <a:ext cx="2426843" cy="26907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938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192" y="0"/>
            <a:ext cx="2518271" cy="18582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rganigramme : Alternative 5"/>
          <p:cNvSpPr/>
          <p:nvPr/>
        </p:nvSpPr>
        <p:spPr>
          <a:xfrm>
            <a:off x="108155" y="353962"/>
            <a:ext cx="3824748" cy="865239"/>
          </a:xfrm>
          <a:prstGeom prst="flowChartAlternateProcess">
            <a:avLst/>
          </a:prstGeom>
          <a:solidFill>
            <a:srgbClr val="D9010A"/>
          </a:solidFill>
          <a:ln w="28575"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2000" dirty="0"/>
              <a:t>Œillet : amitié inquiète, ardeur amicale, sentiments purs et forts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2676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772" y="1042221"/>
            <a:ext cx="2146970" cy="17796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2" name="Diagramme 11"/>
          <p:cNvGraphicFramePr/>
          <p:nvPr>
            <p:extLst>
              <p:ext uri="{D42A27DB-BD31-4B8C-83A1-F6EECF244321}">
                <p14:modId xmlns:p14="http://schemas.microsoft.com/office/powerpoint/2010/main" val="3581291189"/>
              </p:ext>
            </p:extLst>
          </p:nvPr>
        </p:nvGraphicFramePr>
        <p:xfrm>
          <a:off x="6925449" y="214092"/>
          <a:ext cx="4784770" cy="9848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86596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  <a:solidFill>
            <a:srgbClr val="F7E7D0"/>
          </a:solidFill>
        </p:spPr>
      </p:pic>
      <p:graphicFrame>
        <p:nvGraphicFramePr>
          <p:cNvPr id="5" name="Diagramme 4"/>
          <p:cNvGraphicFramePr/>
          <p:nvPr>
            <p:extLst>
              <p:ext uri="{D42A27DB-BD31-4B8C-83A1-F6EECF244321}">
                <p14:modId xmlns:p14="http://schemas.microsoft.com/office/powerpoint/2010/main" val="3057475029"/>
              </p:ext>
            </p:extLst>
          </p:nvPr>
        </p:nvGraphicFramePr>
        <p:xfrm>
          <a:off x="7358331" y="491706"/>
          <a:ext cx="4568197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123" y="1259679"/>
            <a:ext cx="2996698" cy="26732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26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lus/>
      </p:transition>
    </mc:Choice>
    <mc:Fallback xmlns="">
      <p:transition spd="slow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1"/>
          </a:xfrm>
          <a:prstGeom prst="rect">
            <a:avLst/>
          </a:prstGeom>
          <a:solidFill>
            <a:srgbClr val="DD3F82"/>
          </a:solidFill>
        </p:spPr>
      </p:pic>
      <p:graphicFrame>
        <p:nvGraphicFramePr>
          <p:cNvPr id="12" name="Diagramme 11"/>
          <p:cNvGraphicFramePr/>
          <p:nvPr>
            <p:extLst>
              <p:ext uri="{D42A27DB-BD31-4B8C-83A1-F6EECF244321}">
                <p14:modId xmlns:p14="http://schemas.microsoft.com/office/powerpoint/2010/main" val="2216029388"/>
              </p:ext>
            </p:extLst>
          </p:nvPr>
        </p:nvGraphicFramePr>
        <p:xfrm>
          <a:off x="362310" y="232913"/>
          <a:ext cx="4037162" cy="70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Imag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432" y="471847"/>
            <a:ext cx="2187919" cy="20970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5256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285702" y="235974"/>
            <a:ext cx="4296697" cy="707886"/>
          </a:xfrm>
          <a:prstGeom prst="rect">
            <a:avLst/>
          </a:prstGeom>
          <a:solidFill>
            <a:srgbClr val="1E0FE9"/>
          </a:solidFill>
          <a:ln w="28575">
            <a:solidFill>
              <a:schemeClr val="bg1"/>
            </a:solidFill>
          </a:ln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CA" sz="2000" b="1" dirty="0" err="1">
                <a:solidFill>
                  <a:schemeClr val="bg1"/>
                </a:solidFill>
              </a:rPr>
              <a:t>Glaïeuil</a:t>
            </a:r>
            <a:r>
              <a:rPr lang="fr-CA" sz="2000" b="1" dirty="0">
                <a:solidFill>
                  <a:schemeClr val="bg1"/>
                </a:solidFill>
              </a:rPr>
              <a:t> : amour et brin de folie, érotisme, invitation amoureuse.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607" y="925083"/>
            <a:ext cx="2169062" cy="19838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5079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25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407" y="759917"/>
            <a:ext cx="1588612" cy="1846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ZoneTexte 8"/>
          <p:cNvSpPr txBox="1"/>
          <p:nvPr/>
        </p:nvSpPr>
        <p:spPr>
          <a:xfrm>
            <a:off x="7019229" y="151931"/>
            <a:ext cx="4171550" cy="707886"/>
          </a:xfrm>
          <a:prstGeom prst="rect">
            <a:avLst/>
          </a:prstGeom>
          <a:solidFill>
            <a:srgbClr val="C8B6ED"/>
          </a:solidFill>
          <a:ln w="38100">
            <a:solidFill>
              <a:schemeClr val="bg1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rgbClr val="7E49B4"/>
                </a:solidFill>
              </a:rPr>
              <a:t>Freesias : exprime l’envie de l’autre, invitation charnelle.</a:t>
            </a:r>
          </a:p>
        </p:txBody>
      </p:sp>
    </p:spTree>
    <p:extLst>
      <p:ext uri="{BB962C8B-B14F-4D97-AF65-F5344CB8AC3E}">
        <p14:creationId xmlns:p14="http://schemas.microsoft.com/office/powerpoint/2010/main" val="73317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lus/>
      </p:transition>
    </mc:Choice>
    <mc:Fallback xmlns="">
      <p:transition spd="slow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13"/>
            <a:ext cx="12192000" cy="6858000"/>
          </a:xfrm>
          <a:prstGeom prst="rect">
            <a:avLst/>
          </a:prstGeom>
        </p:spPr>
      </p:pic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872831471"/>
              </p:ext>
            </p:extLst>
          </p:nvPr>
        </p:nvGraphicFramePr>
        <p:xfrm>
          <a:off x="8839200" y="34913"/>
          <a:ext cx="3677265" cy="2703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Imag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781" y="2407981"/>
            <a:ext cx="2087512" cy="140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53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graphicFrame>
        <p:nvGraphicFramePr>
          <p:cNvPr id="5" name="Diagramme 4"/>
          <p:cNvGraphicFramePr/>
          <p:nvPr>
            <p:extLst>
              <p:ext uri="{D42A27DB-BD31-4B8C-83A1-F6EECF244321}">
                <p14:modId xmlns:p14="http://schemas.microsoft.com/office/powerpoint/2010/main" val="1091414980"/>
              </p:ext>
            </p:extLst>
          </p:nvPr>
        </p:nvGraphicFramePr>
        <p:xfrm>
          <a:off x="8666094" y="167149"/>
          <a:ext cx="3323304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5096" y="1268567"/>
            <a:ext cx="2916903" cy="22513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233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777316" y="342970"/>
            <a:ext cx="4306528" cy="1107996"/>
          </a:xfrm>
          <a:prstGeom prst="rect">
            <a:avLst/>
          </a:prstGeom>
          <a:solidFill>
            <a:srgbClr val="A378D9"/>
          </a:solidFill>
          <a:ln w="28575"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Renoncules : charme et beauté, désir sensuel, désir d’union.</a:t>
            </a:r>
          </a:p>
          <a:p>
            <a:endParaRPr lang="fr-CA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9220" y="950974"/>
            <a:ext cx="238125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25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63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051" y="1004058"/>
            <a:ext cx="1976284" cy="1937815"/>
          </a:xfrm>
          <a:prstGeom prst="ellipse">
            <a:avLst/>
          </a:prstGeom>
          <a:ln w="63500" cap="rnd">
            <a:solidFill>
              <a:srgbClr val="BF75E9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Organigramme : Alternative 4"/>
          <p:cNvSpPr/>
          <p:nvPr/>
        </p:nvSpPr>
        <p:spPr>
          <a:xfrm>
            <a:off x="7069394" y="265470"/>
            <a:ext cx="4947941" cy="698091"/>
          </a:xfrm>
          <a:prstGeom prst="flowChartAlternateProcess">
            <a:avLst/>
          </a:prstGeom>
          <a:solidFill>
            <a:srgbClr val="8E34BB"/>
          </a:solidFill>
          <a:ln w="28575"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 dirty="0" smtClean="0"/>
          </a:p>
          <a:p>
            <a:pPr algn="ctr"/>
            <a:r>
              <a:rPr lang="fr-CA" sz="2000" dirty="0" smtClean="0"/>
              <a:t>Violette </a:t>
            </a:r>
            <a:r>
              <a:rPr lang="fr-CA" sz="2000" dirty="0"/>
              <a:t>: modestie, pudeur, amour partagé, amour timide mais fort et profond</a:t>
            </a:r>
            <a:r>
              <a:rPr lang="fr-CA" dirty="0"/>
              <a:t>.</a:t>
            </a:r>
          </a:p>
          <a:p>
            <a:pPr algn="ctr"/>
            <a:r>
              <a:rPr lang="fr-C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384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1"/>
          </a:xfrm>
          <a:prstGeom prst="rect">
            <a:avLst/>
          </a:prstGeom>
          <a:solidFill>
            <a:srgbClr val="E66659"/>
          </a:solidFill>
        </p:spPr>
      </p:pic>
      <p:sp>
        <p:nvSpPr>
          <p:cNvPr id="3" name="ZoneTexte 2"/>
          <p:cNvSpPr txBox="1"/>
          <p:nvPr/>
        </p:nvSpPr>
        <p:spPr>
          <a:xfrm>
            <a:off x="6918386" y="310551"/>
            <a:ext cx="1664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smtClean="0">
                <a:solidFill>
                  <a:schemeClr val="bg1"/>
                </a:solidFill>
              </a:rPr>
              <a:t>Anthurium</a:t>
            </a:r>
            <a:endParaRPr lang="fr-CA" sz="2400" dirty="0">
              <a:solidFill>
                <a:schemeClr val="bg1"/>
              </a:solidFill>
            </a:endParaRPr>
          </a:p>
        </p:txBody>
      </p:sp>
      <p:graphicFrame>
        <p:nvGraphicFramePr>
          <p:cNvPr id="7" name="Diagramme 6"/>
          <p:cNvGraphicFramePr/>
          <p:nvPr>
            <p:extLst>
              <p:ext uri="{D42A27DB-BD31-4B8C-83A1-F6EECF244321}">
                <p14:modId xmlns:p14="http://schemas.microsoft.com/office/powerpoint/2010/main" val="1477892226"/>
              </p:ext>
            </p:extLst>
          </p:nvPr>
        </p:nvGraphicFramePr>
        <p:xfrm>
          <a:off x="2570672" y="541384"/>
          <a:ext cx="6806241" cy="1718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Diagramme 11"/>
          <p:cNvGraphicFramePr/>
          <p:nvPr>
            <p:extLst>
              <p:ext uri="{D42A27DB-BD31-4B8C-83A1-F6EECF244321}">
                <p14:modId xmlns:p14="http://schemas.microsoft.com/office/powerpoint/2010/main" val="1509161738"/>
              </p:ext>
            </p:extLst>
          </p:nvPr>
        </p:nvGraphicFramePr>
        <p:xfrm>
          <a:off x="2585883" y="2507419"/>
          <a:ext cx="6322143" cy="1759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me 13"/>
          <p:cNvGraphicFramePr/>
          <p:nvPr>
            <p:extLst>
              <p:ext uri="{D42A27DB-BD31-4B8C-83A1-F6EECF244321}">
                <p14:modId xmlns:p14="http://schemas.microsoft.com/office/powerpoint/2010/main" val="1569558517"/>
              </p:ext>
            </p:extLst>
          </p:nvPr>
        </p:nvGraphicFramePr>
        <p:xfrm>
          <a:off x="2290916" y="4552335"/>
          <a:ext cx="6892413" cy="1779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34858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12" grpId="0">
        <p:bldAsOne/>
      </p:bldGraphic>
      <p:bldGraphic spid="14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graphicFrame>
        <p:nvGraphicFramePr>
          <p:cNvPr id="5" name="Diagramme 4"/>
          <p:cNvGraphicFramePr/>
          <p:nvPr>
            <p:extLst>
              <p:ext uri="{D42A27DB-BD31-4B8C-83A1-F6EECF244321}">
                <p14:modId xmlns:p14="http://schemas.microsoft.com/office/powerpoint/2010/main" val="3729184626"/>
              </p:ext>
            </p:extLst>
          </p:nvPr>
        </p:nvGraphicFramePr>
        <p:xfrm>
          <a:off x="10130118" y="89646"/>
          <a:ext cx="1882589" cy="25908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906" y="1867079"/>
            <a:ext cx="1922481" cy="16470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695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1174" y="324465"/>
            <a:ext cx="4395020" cy="707886"/>
          </a:xfrm>
          <a:prstGeom prst="rect">
            <a:avLst/>
          </a:prstGeom>
          <a:solidFill>
            <a:srgbClr val="F69EF0"/>
          </a:solidFill>
          <a:ln w="28575">
            <a:solidFill>
              <a:schemeClr val="bg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rgbClr val="C00000"/>
                </a:solidFill>
              </a:rPr>
              <a:t>Hortensia : amour naissant, déclaration d’attachement, espoir d’amour</a:t>
            </a:r>
            <a:r>
              <a:rPr lang="fr-CA" sz="2000" dirty="0">
                <a:solidFill>
                  <a:srgbClr val="CC53B8"/>
                </a:solidFill>
              </a:rPr>
              <a:t>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7297" y="1032351"/>
            <a:ext cx="1981200" cy="18386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641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708489" y="668594"/>
            <a:ext cx="4080387" cy="830997"/>
          </a:xfrm>
          <a:prstGeom prst="rect">
            <a:avLst/>
          </a:prstGeom>
          <a:solidFill>
            <a:srgbClr val="C480A7"/>
          </a:solidFill>
          <a:ln w="28575">
            <a:solidFill>
              <a:schemeClr val="bg1"/>
            </a:solidFill>
          </a:ln>
          <a:scene3d>
            <a:camera prst="perspectiveBelow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Iris : amour et confiance, amour fort et tendre à la fois.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0" y="1346200"/>
            <a:ext cx="3395406" cy="2082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102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25" y="-38715"/>
            <a:ext cx="12260826" cy="689671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75071" y="334297"/>
            <a:ext cx="3569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71" y="1007815"/>
            <a:ext cx="3499370" cy="25821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" name="Diagramme 5"/>
          <p:cNvGraphicFramePr/>
          <p:nvPr>
            <p:extLst>
              <p:ext uri="{D42A27DB-BD31-4B8C-83A1-F6EECF244321}">
                <p14:modId xmlns:p14="http://schemas.microsoft.com/office/powerpoint/2010/main" val="1828119188"/>
              </p:ext>
            </p:extLst>
          </p:nvPr>
        </p:nvGraphicFramePr>
        <p:xfrm>
          <a:off x="481781" y="334297"/>
          <a:ext cx="4277032" cy="1015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5989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89470" y="111309"/>
            <a:ext cx="3903406" cy="707886"/>
          </a:xfrm>
          <a:prstGeom prst="rect">
            <a:avLst/>
          </a:prstGeom>
          <a:solidFill>
            <a:srgbClr val="9D2474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r>
              <a:rPr lang="fr-CA" sz="2000" dirty="0" smtClean="0">
                <a:solidFill>
                  <a:schemeClr val="bg1"/>
                </a:solidFill>
              </a:rPr>
              <a:t>Phlox </a:t>
            </a:r>
            <a:r>
              <a:rPr lang="fr-CA" sz="2000" dirty="0">
                <a:solidFill>
                  <a:schemeClr val="bg1"/>
                </a:solidFill>
              </a:rPr>
              <a:t>: accord, entente, déclaration de sentiments forts partagés.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181" y="755454"/>
            <a:ext cx="2074607" cy="17616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2655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7076" y="4883338"/>
            <a:ext cx="1751781" cy="1891923"/>
          </a:xfrm>
          <a:prstGeom prst="rect">
            <a:avLst/>
          </a:prstGeom>
          <a:ln w="57150">
            <a:solidFill>
              <a:srgbClr val="BF4FF2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9851923" y="3169384"/>
            <a:ext cx="2222089" cy="1631216"/>
          </a:xfrm>
          <a:prstGeom prst="rect">
            <a:avLst/>
          </a:prstGeom>
          <a:solidFill>
            <a:srgbClr val="BF4FF2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Primevère : hymne à la jeunesse des sentiments, au renouveau, à l’amour renouvelé</a:t>
            </a:r>
          </a:p>
        </p:txBody>
      </p:sp>
    </p:spTree>
    <p:extLst>
      <p:ext uri="{BB962C8B-B14F-4D97-AF65-F5344CB8AC3E}">
        <p14:creationId xmlns:p14="http://schemas.microsoft.com/office/powerpoint/2010/main" val="39024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3492087614"/>
              </p:ext>
            </p:extLst>
          </p:nvPr>
        </p:nvGraphicFramePr>
        <p:xfrm>
          <a:off x="102217" y="57298"/>
          <a:ext cx="6396905" cy="601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Diagramme 6"/>
          <p:cNvGraphicFramePr/>
          <p:nvPr>
            <p:extLst>
              <p:ext uri="{D42A27DB-BD31-4B8C-83A1-F6EECF244321}">
                <p14:modId xmlns:p14="http://schemas.microsoft.com/office/powerpoint/2010/main" val="4226663352"/>
              </p:ext>
            </p:extLst>
          </p:nvPr>
        </p:nvGraphicFramePr>
        <p:xfrm>
          <a:off x="157316" y="2674375"/>
          <a:ext cx="6459794" cy="12781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Diagramme 8"/>
          <p:cNvGraphicFramePr/>
          <p:nvPr>
            <p:extLst>
              <p:ext uri="{D42A27DB-BD31-4B8C-83A1-F6EECF244321}">
                <p14:modId xmlns:p14="http://schemas.microsoft.com/office/powerpoint/2010/main" val="3776606187"/>
              </p:ext>
            </p:extLst>
          </p:nvPr>
        </p:nvGraphicFramePr>
        <p:xfrm>
          <a:off x="108156" y="4100051"/>
          <a:ext cx="6174657" cy="1288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1" name="Diagramme 10"/>
          <p:cNvGraphicFramePr/>
          <p:nvPr>
            <p:extLst>
              <p:ext uri="{D42A27DB-BD31-4B8C-83A1-F6EECF244321}">
                <p14:modId xmlns:p14="http://schemas.microsoft.com/office/powerpoint/2010/main" val="3643620453"/>
              </p:ext>
            </p:extLst>
          </p:nvPr>
        </p:nvGraphicFramePr>
        <p:xfrm>
          <a:off x="0" y="5456904"/>
          <a:ext cx="6233652" cy="1401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5" name="Diagramme 4"/>
          <p:cNvGraphicFramePr/>
          <p:nvPr>
            <p:extLst>
              <p:ext uri="{D42A27DB-BD31-4B8C-83A1-F6EECF244321}">
                <p14:modId xmlns:p14="http://schemas.microsoft.com/office/powerpoint/2010/main" val="1660000562"/>
              </p:ext>
            </p:extLst>
          </p:nvPr>
        </p:nvGraphicFramePr>
        <p:xfrm>
          <a:off x="5653547" y="3429000"/>
          <a:ext cx="6312312" cy="121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aphicFrame>
        <p:nvGraphicFramePr>
          <p:cNvPr id="8" name="Diagramme 7"/>
          <p:cNvGraphicFramePr/>
          <p:nvPr>
            <p:extLst>
              <p:ext uri="{D42A27DB-BD31-4B8C-83A1-F6EECF244321}">
                <p14:modId xmlns:p14="http://schemas.microsoft.com/office/powerpoint/2010/main" val="3394544495"/>
              </p:ext>
            </p:extLst>
          </p:nvPr>
        </p:nvGraphicFramePr>
        <p:xfrm>
          <a:off x="6223819" y="4988396"/>
          <a:ext cx="5781368" cy="1284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8" r:lo="rId29" r:qs="rId30" r:cs="rId31"/>
          </a:graphicData>
        </a:graphic>
      </p:graphicFrame>
    </p:spTree>
    <p:extLst>
      <p:ext uri="{BB962C8B-B14F-4D97-AF65-F5344CB8AC3E}">
        <p14:creationId xmlns:p14="http://schemas.microsoft.com/office/powerpoint/2010/main" val="117098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7" grpId="0">
        <p:bldAsOne/>
      </p:bldGraphic>
      <p:bldGraphic spid="9" grpId="0">
        <p:bldAsOne/>
      </p:bldGraphic>
      <p:bldGraphic spid="11" grpId="0">
        <p:bldAsOne/>
      </p:bldGraphic>
      <p:bldGraphic spid="5" grpId="0">
        <p:bldAsOne/>
      </p:bldGraphic>
      <p:bldGraphic spid="8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919050" y="60385"/>
            <a:ext cx="4106174" cy="707886"/>
          </a:xfrm>
          <a:prstGeom prst="rect">
            <a:avLst/>
          </a:prstGeom>
          <a:solidFill>
            <a:srgbClr val="9304C7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Anémone : amour persévérant, bonheur intense et attente de l’autre.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940" y="768271"/>
            <a:ext cx="2059671" cy="19889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747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965" y="2723605"/>
            <a:ext cx="2508069" cy="1410789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1"/>
          </a:xfrm>
          <a:prstGeom prst="rect">
            <a:avLst/>
          </a:prstGeom>
        </p:spPr>
      </p:pic>
      <p:graphicFrame>
        <p:nvGraphicFramePr>
          <p:cNvPr id="14" name="Diagramme 13"/>
          <p:cNvGraphicFramePr/>
          <p:nvPr>
            <p:extLst>
              <p:ext uri="{D42A27DB-BD31-4B8C-83A1-F6EECF244321}">
                <p14:modId xmlns:p14="http://schemas.microsoft.com/office/powerpoint/2010/main" val="3717521397"/>
              </p:ext>
            </p:extLst>
          </p:nvPr>
        </p:nvGraphicFramePr>
        <p:xfrm>
          <a:off x="8708148" y="103274"/>
          <a:ext cx="3382297" cy="1015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5" name="Imag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705" y="874794"/>
            <a:ext cx="2398293" cy="25542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8821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5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696" y="884867"/>
            <a:ext cx="2635045" cy="22286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oneTexte 5"/>
          <p:cNvSpPr txBox="1"/>
          <p:nvPr/>
        </p:nvSpPr>
        <p:spPr>
          <a:xfrm>
            <a:off x="8790038" y="176981"/>
            <a:ext cx="3254477" cy="707886"/>
          </a:xfrm>
          <a:prstGeom prst="rect">
            <a:avLst/>
          </a:prstGeom>
          <a:solidFill>
            <a:srgbClr val="ED0912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Bégonia : cordialité, , amitié amoureuse, amitié.</a:t>
            </a:r>
          </a:p>
        </p:txBody>
      </p:sp>
    </p:spTree>
    <p:extLst>
      <p:ext uri="{BB962C8B-B14F-4D97-AF65-F5344CB8AC3E}">
        <p14:creationId xmlns:p14="http://schemas.microsoft.com/office/powerpoint/2010/main" val="150137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965" y="2723605"/>
            <a:ext cx="2508069" cy="141078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graphicFrame>
        <p:nvGraphicFramePr>
          <p:cNvPr id="5" name="Diagramme 4"/>
          <p:cNvGraphicFramePr/>
          <p:nvPr>
            <p:extLst>
              <p:ext uri="{D42A27DB-BD31-4B8C-83A1-F6EECF244321}">
                <p14:modId xmlns:p14="http://schemas.microsoft.com/office/powerpoint/2010/main" val="2638802323"/>
              </p:ext>
            </p:extLst>
          </p:nvPr>
        </p:nvGraphicFramePr>
        <p:xfrm>
          <a:off x="4990291" y="5063613"/>
          <a:ext cx="4168878" cy="1015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595" y="4771282"/>
            <a:ext cx="2267495" cy="19048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5500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587614" y="4945626"/>
            <a:ext cx="3411794" cy="707886"/>
          </a:xfrm>
          <a:prstGeom prst="rect">
            <a:avLst/>
          </a:prstGeom>
          <a:solidFill>
            <a:srgbClr val="86006A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Dahlia : fidélité, envie de rendre l’être aimé heureux.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9408" y="4259798"/>
            <a:ext cx="2192591" cy="20795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297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62045" y="1293962"/>
            <a:ext cx="6659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600" dirty="0" smtClean="0">
                <a:solidFill>
                  <a:schemeClr val="bg1"/>
                </a:solidFill>
                <a:latin typeface="Fleurs de Liane" panose="00000400000000000000" pitchFamily="2" charset="0"/>
              </a:rPr>
              <a:t>Signification des fleurs</a:t>
            </a:r>
            <a:endParaRPr lang="fr-CA" sz="3600" dirty="0">
              <a:solidFill>
                <a:schemeClr val="bg1"/>
              </a:solidFill>
              <a:latin typeface="Fleurs de Liane" panose="000004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48574" y="2932981"/>
            <a:ext cx="28725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Images et textes</a:t>
            </a:r>
          </a:p>
          <a:p>
            <a:r>
              <a:rPr lang="fr-CA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d</a:t>
            </a:r>
            <a:r>
              <a:rPr lang="fr-CA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u net</a:t>
            </a:r>
            <a:endParaRPr lang="fr-CA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221638" y="2743200"/>
            <a:ext cx="25770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Montage: M.C</a:t>
            </a:r>
          </a:p>
          <a:p>
            <a:pPr algn="ctr"/>
            <a:r>
              <a:rPr lang="fr-CA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(</a:t>
            </a:r>
            <a:r>
              <a:rPr lang="fr-CA" sz="32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maumau</a:t>
            </a:r>
            <a:r>
              <a:rPr lang="fr-CA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fr-CA" sz="2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caviola@videotron.ca</a:t>
            </a:r>
            <a:endParaRPr lang="fr-CA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18968" y="6086168"/>
            <a:ext cx="8927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Musique: Petite fleur, </a:t>
            </a:r>
            <a:r>
              <a:rPr lang="fr-CA" sz="32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klaus</a:t>
            </a:r>
            <a:r>
              <a:rPr lang="fr-CA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CA" sz="32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Wunderlich</a:t>
            </a:r>
            <a:endParaRPr lang="fr-CA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Mauri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856210" y="2743200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1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4" name="Happy.WAV"/>
          </p:stSnd>
        </p:sndAc>
      </p:transition>
    </mc:Choice>
    <mc:Fallback xmlns="">
      <p:transition spd="slow">
        <p:sndAc>
          <p:stSnd loop="1">
            <p:snd r:embed="rId6" name="Happ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4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61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01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3175"/>
            <a:ext cx="915035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2567608" y="4149080"/>
            <a:ext cx="7056784" cy="4001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z="20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1530350" y="2563164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www.pps-images-photos.com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29055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510</Words>
  <Application>Microsoft Office PowerPoint</Application>
  <PresentationFormat>Personnalisé</PresentationFormat>
  <Paragraphs>51</Paragraphs>
  <Slides>32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Signification des fleurs</dc:title>
  <dc:creator>Maurice Caviola</dc:creator>
  <cp:keywords>mauri1418</cp:keywords>
  <cp:lastModifiedBy>  </cp:lastModifiedBy>
  <cp:revision>65</cp:revision>
  <dcterms:created xsi:type="dcterms:W3CDTF">2015-05-04T15:17:16Z</dcterms:created>
  <dcterms:modified xsi:type="dcterms:W3CDTF">2015-06-04T16:01:03Z</dcterms:modified>
  <cp:category>Fleurs</cp:category>
</cp:coreProperties>
</file>