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57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cover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2">
                <a:alpha val="0"/>
              </a:schemeClr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DAC4F-2EAC-4125-9B83-70BCEE2898AB}" type="datetimeFigureOut">
              <a:rPr lang="fr-FR" smtClean="0"/>
              <a:pPr/>
              <a:t>17/10/2016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79264-9F22-4DFB-BDE8-4401694CD42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0"/>
            <a:ext cx="736061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Pyramides Humaines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3" name="Image 2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5216228" cy="3498234"/>
          </a:xfrm>
          <a:prstGeom prst="rect">
            <a:avLst/>
          </a:prstGeom>
        </p:spPr>
      </p:pic>
      <p:pic>
        <p:nvPicPr>
          <p:cNvPr id="4" name="Image 3" descr="alain_4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276872"/>
            <a:ext cx="1733550" cy="1171575"/>
          </a:xfrm>
          <a:prstGeom prst="rect">
            <a:avLst/>
          </a:prstGeom>
        </p:spPr>
      </p:pic>
      <p:pic>
        <p:nvPicPr>
          <p:cNvPr id="5" name="Image 4" descr="souri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00192" y="5013176"/>
            <a:ext cx="2376820" cy="1209844"/>
          </a:xfrm>
          <a:prstGeom prst="rect">
            <a:avLst/>
          </a:prstGeom>
        </p:spPr>
      </p:pic>
      <p:pic>
        <p:nvPicPr>
          <p:cNvPr id="6" name="Mercedes Sosa - Gracias A La Vida.wav">
            <a:hlinkClick r:id="" action="ppaction://media"/>
          </p:cNvPr>
          <p:cNvPicPr>
            <a:picLocks noRot="1" noChangeAspect="1"/>
          </p:cNvPicPr>
          <p:nvPr>
            <a:wavAudioFile r:embed="rId1" name="Mercedes Sosa - Gracias A La Vida.wav"/>
          </p:nvPr>
        </p:nvPicPr>
        <p:blipFill>
          <a:blip r:embed="rId6" cstate="print"/>
          <a:stretch>
            <a:fillRect/>
          </a:stretch>
        </p:blipFill>
        <p:spPr>
          <a:xfrm>
            <a:off x="8388424" y="4365104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2814"/>
            <a:ext cx="9144000" cy="6132372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743"/>
            <a:ext cx="9144000" cy="6110514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725"/>
            <a:ext cx="9144000" cy="6110549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5288"/>
            <a:ext cx="9144000" cy="6127423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9236" y="0"/>
            <a:ext cx="4585527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207"/>
            <a:ext cx="9144000" cy="6093585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0602" y="0"/>
            <a:ext cx="4582796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4053"/>
            <a:ext cx="9144000" cy="6129894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4093"/>
            <a:ext cx="9144000" cy="6129813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177"/>
            <a:ext cx="9144000" cy="6105646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7685"/>
            <a:ext cx="9144000" cy="612263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7042"/>
            <a:ext cx="9144000" cy="6083915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554" y="0"/>
            <a:ext cx="4590892" cy="6858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819"/>
            <a:ext cx="9144000" cy="6086362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3411"/>
            <a:ext cx="9144000" cy="6091177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6165"/>
            <a:ext cx="9144000" cy="6105669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8257"/>
            <a:ext cx="9144000" cy="6081486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4053"/>
            <a:ext cx="9144000" cy="6129894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7380"/>
            <a:ext cx="9144000" cy="610324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760"/>
            <a:ext cx="9144000" cy="611048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7039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57"/>
            <a:ext cx="9144000" cy="6841885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vid_oliete_castells_9-990x6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avid-oliete-concurs-castells-tarragona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25" y="695325"/>
            <a:ext cx="8896350" cy="546735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es-pyramides-de-sept-etages-plus-hautes-que-les-immeubles_4102056_1000x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43000"/>
            <a:ext cx="9144000" cy="457200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26e-edition-de-castells-s-est-deroulee-a-Tarrago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4515"/>
            <a:ext cx="9144000" cy="610897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hp6lCzB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23875"/>
            <a:ext cx="9144000" cy="5810250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m14juik-z3-pyramide-humaine-saint-jean-barcelone-espag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76671"/>
            <a:ext cx="8806218" cy="5890447"/>
          </a:xfrm>
          <a:prstGeom prst="rect">
            <a:avLst/>
          </a:prstGeom>
        </p:spPr>
      </p:pic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spd="slow">
    <p:cover dir="r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10</Words>
  <Application>Microsoft Office PowerPoint</Application>
  <PresentationFormat>Affichage à l'écran (4:3)</PresentationFormat>
  <Paragraphs>3</Paragraphs>
  <Slides>29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alain griot</dc:creator>
  <cp:lastModifiedBy>alain griot</cp:lastModifiedBy>
  <cp:revision>5</cp:revision>
  <dcterms:created xsi:type="dcterms:W3CDTF">2016-10-16T22:28:49Z</dcterms:created>
  <dcterms:modified xsi:type="dcterms:W3CDTF">2016-10-17T08:42:07Z</dcterms:modified>
</cp:coreProperties>
</file>