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1" r:id="rId3"/>
    <p:sldId id="285" r:id="rId4"/>
    <p:sldId id="286" r:id="rId5"/>
    <p:sldId id="281" r:id="rId6"/>
    <p:sldId id="272" r:id="rId7"/>
    <p:sldId id="284" r:id="rId8"/>
    <p:sldId id="277" r:id="rId9"/>
    <p:sldId id="282" r:id="rId10"/>
    <p:sldId id="266" r:id="rId11"/>
    <p:sldId id="278" r:id="rId12"/>
    <p:sldId id="275" r:id="rId13"/>
    <p:sldId id="283" r:id="rId14"/>
    <p:sldId id="287" r:id="rId15"/>
    <p:sldId id="276" r:id="rId16"/>
    <p:sldId id="268" r:id="rId17"/>
    <p:sldId id="267" r:id="rId18"/>
    <p:sldId id="279" r:id="rId19"/>
    <p:sldId id="280" r:id="rId20"/>
    <p:sldId id="269" r:id="rId21"/>
    <p:sldId id="257" r:id="rId22"/>
    <p:sldId id="258" r:id="rId23"/>
    <p:sldId id="262" r:id="rId24"/>
    <p:sldId id="260" r:id="rId25"/>
    <p:sldId id="261" r:id="rId26"/>
    <p:sldId id="265" r:id="rId27"/>
    <p:sldId id="259" r:id="rId28"/>
    <p:sldId id="263" r:id="rId29"/>
    <p:sldId id="264" r:id="rId30"/>
    <p:sldId id="270" r:id="rId31"/>
    <p:sldId id="288" r:id="rId32"/>
    <p:sldId id="289" r:id="rId33"/>
    <p:sldId id="290" r:id="rId34"/>
    <p:sldId id="293" r:id="rId35"/>
    <p:sldId id="299" r:id="rId36"/>
    <p:sldId id="294" r:id="rId37"/>
    <p:sldId id="298" r:id="rId38"/>
    <p:sldId id="300" r:id="rId39"/>
  </p:sldIdLst>
  <p:sldSz cx="9144000" cy="5143500" type="screen16x9"/>
  <p:notesSz cx="6858000" cy="9144000"/>
  <p:photoAlbum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J6Wmww1BFU6F6r4SRoZW+Q==" hashData="H4/3zA/ctZmKb3roFeOK+ALSPbSsSAwArISqOfOIk+luASo//FN5rYUNyo3WtvNg9lLxajqwZ+dGy+Mm3VXvhw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52" d="100"/>
          <a:sy n="152" d="100"/>
        </p:scale>
        <p:origin x="444" y="-1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47517-C0AC-40AB-B5AE-8252E30ACAAC}" type="datetimeFigureOut">
              <a:rPr lang="nl-NL"/>
              <a:pPr>
                <a:defRPr/>
              </a:pPr>
              <a:t>4-8-2017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F77B2-97AE-4A2E-AC92-F1E3B5FA2B30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494EAD-29AF-4D56-9B9E-5650B3083795}" type="datetimeFigureOut">
              <a:rPr lang="nl-NL"/>
              <a:pPr>
                <a:defRPr/>
              </a:pPr>
              <a:t>4-8-2017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844787-5FC1-43BA-8FB9-62435428616A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904ED-A042-4EB5-90F2-A4A06167E8C6}" type="datetimeFigureOut">
              <a:rPr lang="nl-NL"/>
              <a:pPr>
                <a:defRPr/>
              </a:pPr>
              <a:t>4-8-2017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E1946-021E-4470-8250-6090CABFF52F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F3665-D87F-4616-AE20-1CE489364B1D}" type="datetimeFigureOut">
              <a:rPr lang="nl-NL"/>
              <a:pPr>
                <a:defRPr/>
              </a:pPr>
              <a:t>4-8-2017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54A15C-A441-4D50-B4A7-4BB7E7E35914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0C38B-030E-40FD-8A62-D109A6E7F960}" type="datetimeFigureOut">
              <a:rPr lang="nl-NL"/>
              <a:pPr>
                <a:defRPr/>
              </a:pPr>
              <a:t>4-8-2017</a:t>
            </a:fld>
            <a:endParaRPr lang="nl-NL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516AD0-F191-4D15-93A2-BEB7680CE724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F4B05-C669-4C37-A487-7CBD3D924132}" type="datetimeFigureOut">
              <a:rPr lang="nl-NL"/>
              <a:pPr>
                <a:defRPr/>
              </a:pPr>
              <a:t>4-8-2017</a:t>
            </a:fld>
            <a:endParaRPr lang="nl-NL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0AA18-94D1-4A07-B803-7B634F6213B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FD4D3-C903-40C6-8DE9-CE1B9764F925}" type="datetimeFigureOut">
              <a:rPr lang="nl-NL"/>
              <a:pPr>
                <a:defRPr/>
              </a:pPr>
              <a:t>4-8-2017</a:t>
            </a:fld>
            <a:endParaRPr lang="nl-NL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C00EA-1835-46FE-9E1F-96308EDC2936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59D03-B359-473E-BC91-208DA16F7D5F}" type="datetimeFigureOut">
              <a:rPr lang="nl-NL"/>
              <a:pPr>
                <a:defRPr/>
              </a:pPr>
              <a:t>4-8-2017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6785D-0A0F-440B-8E60-AD2AEFD62EE0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l-NL" noProof="0"/>
              <a:t>Klik op het pictogram als u een afbeelding wilt toevoegen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51CCB-5CB1-4AFE-831E-86F1824ADE67}" type="datetimeFigureOut">
              <a:rPr lang="nl-NL"/>
              <a:pPr>
                <a:defRPr/>
              </a:pPr>
              <a:t>4-8-2017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D4AAA9-3C28-4CDF-A677-EBFF81896293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E49FC-29A0-4B16-AE1A-766C4902EE9F}" type="datetimeFigureOut">
              <a:rPr lang="nl-NL"/>
              <a:pPr>
                <a:defRPr/>
              </a:pPr>
              <a:t>4-8-2017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C3C19D-C799-4A73-9E17-9C37C4FF5D2E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18550-EF7F-4653-8006-7EFDB4AF6784}" type="datetimeFigureOut">
              <a:rPr lang="nl-NL"/>
              <a:pPr>
                <a:defRPr/>
              </a:pPr>
              <a:t>4-8-2017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A3936-D95B-4DB3-AD8B-33906FD41522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5B024FA-2ADC-4A09-AA0A-AB5914171CE2}" type="datetimeFigureOut">
              <a:rPr lang="nl-NL"/>
              <a:pPr>
                <a:defRPr/>
              </a:pPr>
              <a:t>4-8-2017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F0B475D-A75F-47B8-B8A4-D3211001510C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papua1962/" TargetMode="Externa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1" descr="108 - 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Afbeelding 2" descr="099 - 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Afbeelding 3" descr="098 - 1.jpg"/>
          <p:cNvPicPr>
            <a:picLocks noChangeAspect="1"/>
          </p:cNvPicPr>
          <p:nvPr/>
        </p:nvPicPr>
        <p:blipFill>
          <a:blip r:embed="rId5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sndAc>
      <p:stSnd>
        <p:snd r:embed="rId2" name="Bandari - Sunset Valley SS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106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123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124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117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107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120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112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118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105b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113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110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119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125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111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105d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105c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115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116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105e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100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100a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103a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102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103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105a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101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104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105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105f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125a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2" descr="131 - 1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-71438"/>
            <a:ext cx="9144000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2" descr="126 - 1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23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Afbeelding 2" descr="130 - 1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23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Afbeelding 2" descr="143 - 1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-142875"/>
            <a:ext cx="9144000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Afbeelding 2" descr="36082529752_c733433f86_h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Afbeelding 4" descr="36250288885_237cd6034f_h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Afbeelding 6" descr="144a - 1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C:\Users\John\Documents\01.Ludo\button12.png">
            <a:hlinkClick r:id="rId3"/>
            <a:extLst>
              <a:ext uri="{FF2B5EF4-FFF2-40B4-BE49-F238E27FC236}">
                <a16:creationId xmlns:a16="http://schemas.microsoft.com/office/drawing/2014/main" id="{88E196F7-C8A3-4334-A96E-1ABEEBA902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948014"/>
            <a:ext cx="1152128" cy="120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Fahrrad Fototour</Template>
  <TotalTime>1</TotalTime>
  <Words>0</Words>
  <Application>Microsoft Office PowerPoint</Application>
  <PresentationFormat>Diavoorstelling (16:9)</PresentationFormat>
  <Paragraphs>0</Paragraphs>
  <Slides>38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38</vt:i4>
      </vt:variant>
    </vt:vector>
  </HeadingPairs>
  <TitlesOfParts>
    <vt:vector size="41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2017-08-04T06:35:02Z</dcterms:created>
  <dcterms:modified xsi:type="dcterms:W3CDTF">2017-08-04T06:36:59Z</dcterms:modified>
</cp:coreProperties>
</file>