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4" r:id="rId1"/>
  </p:sldMasterIdLst>
  <p:notesMasterIdLst>
    <p:notesMasterId r:id="rId50"/>
  </p:notesMasterIdLst>
  <p:sldIdLst>
    <p:sldId id="296" r:id="rId2"/>
    <p:sldId id="421" r:id="rId3"/>
    <p:sldId id="340" r:id="rId4"/>
    <p:sldId id="422" r:id="rId5"/>
    <p:sldId id="423" r:id="rId6"/>
    <p:sldId id="424" r:id="rId7"/>
    <p:sldId id="425" r:id="rId8"/>
    <p:sldId id="426" r:id="rId9"/>
    <p:sldId id="427" r:id="rId10"/>
    <p:sldId id="428" r:id="rId11"/>
    <p:sldId id="429" r:id="rId12"/>
    <p:sldId id="430" r:id="rId13"/>
    <p:sldId id="432" r:id="rId14"/>
    <p:sldId id="433" r:id="rId15"/>
    <p:sldId id="434" r:id="rId16"/>
    <p:sldId id="408" r:id="rId17"/>
    <p:sldId id="402" r:id="rId18"/>
    <p:sldId id="397" r:id="rId19"/>
    <p:sldId id="388" r:id="rId20"/>
    <p:sldId id="385" r:id="rId21"/>
    <p:sldId id="435" r:id="rId22"/>
    <p:sldId id="436" r:id="rId23"/>
    <p:sldId id="269" r:id="rId24"/>
    <p:sldId id="437" r:id="rId25"/>
    <p:sldId id="438" r:id="rId26"/>
    <p:sldId id="412" r:id="rId27"/>
    <p:sldId id="413" r:id="rId28"/>
    <p:sldId id="270" r:id="rId29"/>
    <p:sldId id="406" r:id="rId30"/>
    <p:sldId id="414" r:id="rId31"/>
    <p:sldId id="417" r:id="rId32"/>
    <p:sldId id="275" r:id="rId33"/>
    <p:sldId id="415" r:id="rId34"/>
    <p:sldId id="416" r:id="rId35"/>
    <p:sldId id="418" r:id="rId36"/>
    <p:sldId id="386" r:id="rId37"/>
    <p:sldId id="420" r:id="rId38"/>
    <p:sldId id="439" r:id="rId39"/>
    <p:sldId id="440" r:id="rId40"/>
    <p:sldId id="286" r:id="rId41"/>
    <p:sldId id="441" r:id="rId42"/>
    <p:sldId id="442" r:id="rId43"/>
    <p:sldId id="443" r:id="rId44"/>
    <p:sldId id="444" r:id="rId45"/>
    <p:sldId id="445" r:id="rId46"/>
    <p:sldId id="410" r:id="rId47"/>
    <p:sldId id="295" r:id="rId48"/>
    <p:sldId id="446" r:id="rId4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Showcard Gothic" pitchFamily="82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Showcard Gothic" pitchFamily="82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Showcard Gothic" pitchFamily="82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Showcard Gothic" pitchFamily="82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Showcard Gothic" pitchFamily="82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Showcard Gothic" pitchFamily="82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Showcard Gothic" pitchFamily="82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Showcard Gothic" pitchFamily="82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Showcard Gothic" pitchFamily="8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200"/>
    <a:srgbClr val="005400"/>
    <a:srgbClr val="004600"/>
    <a:srgbClr val="006600"/>
    <a:srgbClr val="820704"/>
    <a:srgbClr val="33CC33"/>
    <a:srgbClr val="00FF00"/>
    <a:srgbClr val="9E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556" autoAdjust="0"/>
    <p:restoredTop sz="94660"/>
  </p:normalViewPr>
  <p:slideViewPr>
    <p:cSldViewPr>
      <p:cViewPr varScale="1">
        <p:scale>
          <a:sx n="70" d="100"/>
          <a:sy n="70" d="100"/>
        </p:scale>
        <p:origin x="-160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1BBE05C-B6BB-48D9-9A0D-5802CD790EEE}" type="datetimeFigureOut">
              <a:rPr lang="es-MX"/>
              <a:pPr>
                <a:defRPr/>
              </a:pPr>
              <a:t>07/12/2016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845212CE-C215-4740-B182-5BE0D1ECC25F}" type="slidenum">
              <a:rPr lang="es-MX"/>
              <a:pPr>
                <a:defRPr/>
              </a:pPr>
              <a:t>‹N°›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6 Conector recto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7 Conector recto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8 Elipse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28" name="27 Título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7" name="1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1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C296A-4DC3-4D68-B75D-8D5033523591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  <p:sp>
        <p:nvSpPr>
          <p:cNvPr id="10" name="16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contenido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2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398F67-F00F-4046-A99C-CC0FAFDA9728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6 Conector recto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327D6-DA43-444E-8598-ED1B9DB753CC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2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2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BCF9E-92A3-4745-9C49-709988B9B57A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6 Conector recto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7 Conector recto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2" name="31 Marcador de contenido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34" name="33 Marcador de contenido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ABE8C7-8870-49EB-AB50-C64CBFEF2F6D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  <p:sp>
        <p:nvSpPr>
          <p:cNvPr id="10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" name="6 Marcador de fecha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2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20E04-D410-407E-8245-761604DEE58D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2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ED125-F80A-42F1-970D-5137AADF5141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Marcador de contenido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1" name="30 Título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2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2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936263-6E9C-4C28-ACC7-8D3B23D0B2E4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2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2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74630-EBFB-4303-BDDA-736DE15AE929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2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864C1-E194-454E-AAD5-ACF6366692EF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2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B161CC-35D6-4484-BDFC-18606A5148D8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8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24" name="2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E17B944-8A65-4E36-855C-FA2EA191E17E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  <p:sp>
        <p:nvSpPr>
          <p:cNvPr id="5" name="4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91" r:id="rId1"/>
    <p:sldLayoutId id="2147484683" r:id="rId2"/>
    <p:sldLayoutId id="2147484692" r:id="rId3"/>
    <p:sldLayoutId id="2147484684" r:id="rId4"/>
    <p:sldLayoutId id="2147484693" r:id="rId5"/>
    <p:sldLayoutId id="2147484685" r:id="rId6"/>
    <p:sldLayoutId id="2147484686" r:id="rId7"/>
    <p:sldLayoutId id="2147484687" r:id="rId8"/>
    <p:sldLayoutId id="2147484688" r:id="rId9"/>
    <p:sldLayoutId id="2147484689" r:id="rId10"/>
    <p:sldLayoutId id="2147484690" r:id="rId11"/>
  </p:sldLayoutIdLst>
  <p:transition spd="med">
    <p:split orient="vert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imageshack.us/" TargetMode="Externa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www.phk.es/exposiciones-de-fotografia/50-mejores-fotos-I/fotos/25.jpg" TargetMode="Externa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5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285720" y="1357298"/>
            <a:ext cx="8429652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7200" b="1" spc="50" dirty="0">
                <a:ln w="11430"/>
                <a:solidFill>
                  <a:srgbClr val="003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45</a:t>
            </a:r>
          </a:p>
          <a:p>
            <a:pPr algn="ctr">
              <a:defRPr/>
            </a:pPr>
            <a:r>
              <a:rPr lang="es-ES" sz="7200" b="1" spc="50" dirty="0">
                <a:ln w="11430"/>
                <a:solidFill>
                  <a:srgbClr val="003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PHOTOGRAPHIES</a:t>
            </a:r>
            <a:r>
              <a:rPr lang="es-ES" sz="5400" b="1" spc="50" dirty="0">
                <a:ln w="11430"/>
                <a:solidFill>
                  <a:srgbClr val="003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7200" b="1" spc="50" dirty="0">
                <a:ln w="11430"/>
                <a:solidFill>
                  <a:srgbClr val="003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HISTORIQUES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5000625" y="6092825"/>
            <a:ext cx="360362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1800" b="1" dirty="0">
                <a:solidFill>
                  <a:schemeClr val="accent2">
                    <a:lumMod val="50000"/>
                  </a:schemeClr>
                </a:solidFill>
              </a:rPr>
              <a:t>Cliquer pour avancer</a:t>
            </a:r>
            <a:endParaRPr lang="fr-FR" sz="18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>
    <p:split orient="vert"/>
    <p:sndAc>
      <p:stSnd loop="1">
        <p:snd r:embed="rId2" name="Nachtegaal serenad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Rectángulo"/>
          <p:cNvSpPr>
            <a:spLocks noChangeArrowheads="1"/>
          </p:cNvSpPr>
          <p:nvPr/>
        </p:nvSpPr>
        <p:spPr bwMode="auto">
          <a:xfrm>
            <a:off x="1214438" y="6110288"/>
            <a:ext cx="77152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1838. Paris. la première  photo d’un paysage. Nicéphore Niépce invente la photographie et Louis Daguerre  la perfectionne avec les daguerréotypes.</a:t>
            </a:r>
            <a:endParaRPr lang="es-MX" sz="1200">
              <a:solidFill>
                <a:srgbClr val="003200"/>
              </a:solidFill>
            </a:endParaRPr>
          </a:p>
        </p:txBody>
      </p:sp>
      <p:pic>
        <p:nvPicPr>
          <p:cNvPr id="6147" name="Picture 2" descr="C:\Documents and Settings\Usuario\Mis documentos\MAS FOTOS\LOUIS DAGUERRE 1838 1ER. FOTO DE PAISAJ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" y="357188"/>
            <a:ext cx="7929562" cy="568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s-MX"/>
          </a:p>
        </p:txBody>
      </p:sp>
      <p:pic>
        <p:nvPicPr>
          <p:cNvPr id="7171" name="Picture 2" descr="C:\Documents and Settings\Usuario\Mis documentos\MAS FOTOS\1862. -Lincoln_and_generaMC. CLELLAN AND GRALl GEORGE A. CUSTER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00063" y="285750"/>
            <a:ext cx="8143875" cy="5765800"/>
          </a:xfrm>
          <a:noFill/>
        </p:spPr>
      </p:pic>
      <p:sp>
        <p:nvSpPr>
          <p:cNvPr id="7172" name="3 Rectángulo"/>
          <p:cNvSpPr>
            <a:spLocks noChangeArrowheads="1"/>
          </p:cNvSpPr>
          <p:nvPr/>
        </p:nvSpPr>
        <p:spPr bwMode="auto">
          <a:xfrm>
            <a:off x="1357313" y="6119813"/>
            <a:ext cx="78581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1er octobre 1862. Maryland. Le Président Lincoln avec son personnel, après la bataille d'Antietam, pendant la guerre civile.</a:t>
            </a:r>
            <a:endParaRPr lang="es-MX" sz="1200">
              <a:solidFill>
                <a:srgbClr val="003200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3 Rectángulo"/>
          <p:cNvSpPr>
            <a:spLocks noChangeArrowheads="1"/>
          </p:cNvSpPr>
          <p:nvPr/>
        </p:nvSpPr>
        <p:spPr bwMode="auto">
          <a:xfrm>
            <a:off x="785813" y="6000750"/>
            <a:ext cx="73580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1881. Sitting Bull  (Taureau assis), Ours de marche,, Cheval Blanc, et  d'autres chefs indiens, le jour où par pacte, ils se rendent aux forces de l'armée américaine.</a:t>
            </a:r>
            <a:endParaRPr lang="es-MX" sz="1200">
              <a:solidFill>
                <a:srgbClr val="003200"/>
              </a:solidFill>
            </a:endParaRPr>
          </a:p>
        </p:txBody>
      </p:sp>
      <p:pic>
        <p:nvPicPr>
          <p:cNvPr id="8195" name="Picture 2" descr="C:\Documents and Settings\Usuario\Mis documentos\MAS FOTOS\toro sentado oso que corre caballo blan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471488"/>
            <a:ext cx="6858000" cy="545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Usuario\Mis documentos\1_889_Eiff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6550" y="357188"/>
            <a:ext cx="8450263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Rectángulo"/>
          <p:cNvSpPr>
            <a:spLocks noChangeArrowheads="1"/>
          </p:cNvSpPr>
          <p:nvPr/>
        </p:nvSpPr>
        <p:spPr bwMode="auto">
          <a:xfrm>
            <a:off x="2500313" y="6296025"/>
            <a:ext cx="60721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fr-FR" sz="1200"/>
              <a:t>1889. Paris. La construction de la Tour Eiffel.</a:t>
            </a:r>
            <a:endParaRPr lang="es-MX" sz="1200">
              <a:solidFill>
                <a:srgbClr val="003200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Rectángulo"/>
          <p:cNvSpPr>
            <a:spLocks noChangeArrowheads="1"/>
          </p:cNvSpPr>
          <p:nvPr/>
        </p:nvSpPr>
        <p:spPr bwMode="auto">
          <a:xfrm>
            <a:off x="714375" y="6000750"/>
            <a:ext cx="77152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17 décembre 1903. Caroline du Nord. Les frères Orville et Wilbur Wright. Ce dernier a réussi  ce jour là le premier vol  d’un appareil plus lourd que l’air pendant 59 minutes.</a:t>
            </a:r>
            <a:endParaRPr lang="es-MX" sz="1200">
              <a:solidFill>
                <a:srgbClr val="003200"/>
              </a:solidFill>
            </a:endParaRPr>
          </a:p>
        </p:txBody>
      </p:sp>
      <p:pic>
        <p:nvPicPr>
          <p:cNvPr id="10243" name="Picture 4" descr="C:\Documents and Settings\Usuario\Mis documentos\800px-Wrightfly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638" y="500063"/>
            <a:ext cx="8385175" cy="535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3 Rectángulo"/>
          <p:cNvSpPr>
            <a:spLocks noChangeArrowheads="1"/>
          </p:cNvSpPr>
          <p:nvPr/>
        </p:nvSpPr>
        <p:spPr bwMode="auto">
          <a:xfrm>
            <a:off x="2428875" y="6219825"/>
            <a:ext cx="578643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18 avril 1906. Tremblement de terre de San Francisco.</a:t>
            </a:r>
            <a:endParaRPr lang="es-MX" sz="1200">
              <a:solidFill>
                <a:srgbClr val="003200"/>
              </a:solidFill>
            </a:endParaRPr>
          </a:p>
        </p:txBody>
      </p:sp>
      <p:pic>
        <p:nvPicPr>
          <p:cNvPr id="11267" name="Picture 2" descr="C:\Documents and Settings\Usuario\Mis documentos\MAS FOTOS\1906_san-francisco-terrem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13" y="620713"/>
            <a:ext cx="7842250" cy="545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3 Rectángulo"/>
          <p:cNvSpPr>
            <a:spLocks noChangeArrowheads="1"/>
          </p:cNvSpPr>
          <p:nvPr/>
        </p:nvSpPr>
        <p:spPr bwMode="auto">
          <a:xfrm>
            <a:off x="1214438" y="6153150"/>
            <a:ext cx="69294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Janvier 1909. MEXICO, D.F. LE PALAIS DES BEAUX-ARTS pendant  sa construction.</a:t>
            </a:r>
            <a:br>
              <a:rPr lang="fr-FR" sz="1200"/>
            </a:br>
            <a:endParaRPr lang="es-MX" sz="1200">
              <a:solidFill>
                <a:srgbClr val="003200"/>
              </a:solidFill>
            </a:endParaRPr>
          </a:p>
        </p:txBody>
      </p:sp>
      <p:pic>
        <p:nvPicPr>
          <p:cNvPr id="12291" name="Picture 2" descr="C:\Documents and Settings\Usuario\Mis documentos\FFOOTOOS\ENE 1090 CONSTRUCCION DEL PALACIO DE BELLAS ARTE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642938"/>
            <a:ext cx="8293100" cy="535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2 Rectángulo"/>
          <p:cNvSpPr>
            <a:spLocks noChangeArrowheads="1"/>
          </p:cNvSpPr>
          <p:nvPr/>
        </p:nvSpPr>
        <p:spPr bwMode="auto">
          <a:xfrm>
            <a:off x="928688" y="6286500"/>
            <a:ext cx="74295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6 Décembre 1914. MEXIQUE D.F. Francisco Villa et Emiliano Zapata dans le fauteuil présidentiel.</a:t>
            </a:r>
            <a:endParaRPr lang="es-MX" sz="1200">
              <a:solidFill>
                <a:srgbClr val="003200"/>
              </a:solidFill>
              <a:latin typeface="Stencil" pitchFamily="82" charset="0"/>
            </a:endParaRP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5" y="411163"/>
            <a:ext cx="7643813" cy="580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3 Rectángulo"/>
          <p:cNvSpPr>
            <a:spLocks noChangeArrowheads="1"/>
          </p:cNvSpPr>
          <p:nvPr/>
        </p:nvSpPr>
        <p:spPr bwMode="auto">
          <a:xfrm>
            <a:off x="428625" y="6143625"/>
            <a:ext cx="84296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5 mai 1920. Moscou. Lénine  parlant aux troupes bolcheviques . Trotsky est présent à son côté.</a:t>
            </a:r>
            <a:endParaRPr lang="es-MX" sz="1200">
              <a:solidFill>
                <a:srgbClr val="003200"/>
              </a:solidFill>
            </a:endParaRPr>
          </a:p>
        </p:txBody>
      </p:sp>
      <p:pic>
        <p:nvPicPr>
          <p:cNvPr id="14339" name="Picture 2" descr="C:\Documents and Settings\Usuario\Mis documentos\lenin-trotsky_1920-05-20_sverdlov_square_original-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1038" y="714375"/>
            <a:ext cx="7739062" cy="526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3 Rectángulo"/>
          <p:cNvSpPr>
            <a:spLocks noChangeArrowheads="1"/>
          </p:cNvSpPr>
          <p:nvPr/>
        </p:nvSpPr>
        <p:spPr bwMode="auto">
          <a:xfrm>
            <a:off x="1285875" y="6038850"/>
            <a:ext cx="6858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26 avril 1937. Espagne. L'aviation nazie à l'appui de Franco, bombarde et rase la ville de Guernica, tuant des dizaines de civils.</a:t>
            </a:r>
            <a:endParaRPr lang="es-MX" sz="1200">
              <a:solidFill>
                <a:srgbClr val="003200"/>
              </a:solidFill>
            </a:endParaRPr>
          </a:p>
        </p:txBody>
      </p:sp>
      <p:pic>
        <p:nvPicPr>
          <p:cNvPr id="15363" name="Picture 2" descr="C:\Documents and Settings\Usuario\Mis documentos\MAS FOTOS\1937-Guernica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5" y="541338"/>
            <a:ext cx="7715250" cy="538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3 Rectángulo"/>
          <p:cNvSpPr>
            <a:spLocks noChangeArrowheads="1"/>
          </p:cNvSpPr>
          <p:nvPr/>
        </p:nvSpPr>
        <p:spPr bwMode="auto">
          <a:xfrm>
            <a:off x="1214438" y="6110288"/>
            <a:ext cx="72151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6 mai 1937. New Jersey. Venant d’Europe avec 97 personnes à bord, le dirigeable Hindenburg explose et s’écrase tuant 36 autres personnes au sol.</a:t>
            </a:r>
            <a:endParaRPr lang="es-MX" sz="1200">
              <a:solidFill>
                <a:srgbClr val="003200"/>
              </a:solidFill>
            </a:endParaRPr>
          </a:p>
        </p:txBody>
      </p:sp>
      <p:pic>
        <p:nvPicPr>
          <p:cNvPr id="16387" name="Picture 2" descr="C:\Documents and Settings\Usuario\Mis documentos\FFOOTOOS\Hindenbur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88" y="428625"/>
            <a:ext cx="7286625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Rectángulo"/>
          <p:cNvSpPr>
            <a:spLocks noChangeArrowheads="1"/>
          </p:cNvSpPr>
          <p:nvPr/>
        </p:nvSpPr>
        <p:spPr bwMode="auto">
          <a:xfrm>
            <a:off x="1357313" y="6000750"/>
            <a:ext cx="6286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rgbClr val="003200"/>
                </a:solidFill>
                <a:latin typeface="Stencil" pitchFamily="82" charset="0"/>
              </a:rPr>
              <a:t> </a:t>
            </a:r>
            <a:r>
              <a:rPr lang="fr-FR" sz="1200"/>
              <a:t>1938. La frontière entre Tijuana au Mexique et San Ysidro aux Etats-Unis devint plus tard la plus importante frontière du monde.</a:t>
            </a:r>
            <a:endParaRPr lang="es-MX" sz="1200">
              <a:solidFill>
                <a:srgbClr val="003200"/>
              </a:solidFill>
            </a:endParaRPr>
          </a:p>
        </p:txBody>
      </p:sp>
      <p:pic>
        <p:nvPicPr>
          <p:cNvPr id="17411" name="Picture 2" descr="http://i230.photobucket.com/albums/ee255/chivafronteriza/garitasanisidro19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8300" y="465138"/>
            <a:ext cx="8418513" cy="546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3 Rectángulo"/>
          <p:cNvSpPr>
            <a:spLocks noChangeArrowheads="1"/>
          </p:cNvSpPr>
          <p:nvPr/>
        </p:nvSpPr>
        <p:spPr bwMode="auto">
          <a:xfrm>
            <a:off x="1000125" y="6224588"/>
            <a:ext cx="750093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1200">
                <a:solidFill>
                  <a:srgbClr val="003200"/>
                </a:solidFill>
                <a:latin typeface="Stencil" pitchFamily="82" charset="0"/>
              </a:rPr>
              <a:t>28 novembre 1943.   STALINE, ROOSEVELT et CHURCHILL, à la conférence de Téhéran. STALINE se rallia au plan américain de débarquement en Provence.</a:t>
            </a:r>
            <a:endParaRPr lang="es-MX" sz="1200"/>
          </a:p>
        </p:txBody>
      </p:sp>
      <p:pic>
        <p:nvPicPr>
          <p:cNvPr id="18435" name="Picture 2" descr="C:\Documents and Settings\Usuario\Mis documentos\FFOOTOOS\Tehran_Conference,_19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0925" y="436563"/>
            <a:ext cx="7021513" cy="570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3 Rectángulo"/>
          <p:cNvSpPr>
            <a:spLocks noChangeArrowheads="1"/>
          </p:cNvSpPr>
          <p:nvPr/>
        </p:nvSpPr>
        <p:spPr bwMode="auto">
          <a:xfrm>
            <a:off x="2000250" y="6181725"/>
            <a:ext cx="55006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6 juin 1944. Jour "d". Le débarquement de Normandie a marqué le début de la libération de la France de l'occupation nazie.</a:t>
            </a:r>
            <a:endParaRPr lang="es-MX" sz="1200"/>
          </a:p>
        </p:txBody>
      </p:sp>
      <p:pic>
        <p:nvPicPr>
          <p:cNvPr id="19459" name="Picture 2" descr="C:\Documents and Settings\Usuario\Mis documentos\FFOOTOOS\desembarco-de-normandia-aprovisionamiento-de-material-t72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938" y="285750"/>
            <a:ext cx="8397875" cy="581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lacoctelera.com/myfiles/giverny/Reichstag_fla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5638" y="412750"/>
            <a:ext cx="7845425" cy="565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2 Rectángulo"/>
          <p:cNvSpPr>
            <a:spLocks noChangeArrowheads="1"/>
          </p:cNvSpPr>
          <p:nvPr/>
        </p:nvSpPr>
        <p:spPr bwMode="auto">
          <a:xfrm>
            <a:off x="1500188" y="6119813"/>
            <a:ext cx="72151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2 mai 1945. Berlin, Allemagne. Les soldats russes dressent leur drapeau sur le Reichstag, lors du siège de la ville par les troupes alliées.</a:t>
            </a:r>
            <a:endParaRPr lang="es-MX" sz="1200">
              <a:solidFill>
                <a:srgbClr val="003200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ongo, nucle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38" y="214313"/>
            <a:ext cx="5643562" cy="592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4 Rectángulo"/>
          <p:cNvSpPr>
            <a:spLocks noChangeArrowheads="1"/>
          </p:cNvSpPr>
          <p:nvPr/>
        </p:nvSpPr>
        <p:spPr bwMode="auto">
          <a:xfrm>
            <a:off x="1763713" y="6211888"/>
            <a:ext cx="60007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6 août 1945. Hiroshima, Japon. Photo de la première attaque nucléaire de l'histoire, prise de l’avion qui a largué la bombe.</a:t>
            </a:r>
            <a:r>
              <a:rPr lang="es-ES" sz="1200">
                <a:solidFill>
                  <a:srgbClr val="003200"/>
                </a:solidFill>
                <a:latin typeface="Stencil" pitchFamily="82" charset="0"/>
              </a:rPr>
              <a:t/>
            </a:r>
            <a:br>
              <a:rPr lang="es-ES" sz="1200">
                <a:solidFill>
                  <a:srgbClr val="003200"/>
                </a:solidFill>
                <a:latin typeface="Stencil" pitchFamily="82" charset="0"/>
              </a:rPr>
            </a:br>
            <a:endParaRPr lang="es-MX" sz="1200">
              <a:solidFill>
                <a:srgbClr val="003200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ww.vintageculture.net/images/elizabeth-eckford-and-hazel-bryant-in-little-roc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38" y="271463"/>
            <a:ext cx="5500687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2 Rectángulo"/>
          <p:cNvSpPr>
            <a:spLocks noChangeArrowheads="1"/>
          </p:cNvSpPr>
          <p:nvPr/>
        </p:nvSpPr>
        <p:spPr bwMode="auto">
          <a:xfrm>
            <a:off x="857250" y="6143625"/>
            <a:ext cx="77866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/>
              <a:t>4 septembre 1957. Little Rock, Arkansas. Elizabeth Eckford est harcelée en allant au collège, après que le tribunal a décrété la fin de la ségrégation raciale dans l'éducation.</a:t>
            </a:r>
            <a:endParaRPr lang="es-ES" sz="1200">
              <a:solidFill>
                <a:srgbClr val="003200"/>
              </a:solidFill>
              <a:latin typeface="Stencil" pitchFamily="82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La perrita Laika, momentos antes de despegar al espacio, en 19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5" y="642938"/>
            <a:ext cx="7753350" cy="495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4 Rectángulo"/>
          <p:cNvSpPr>
            <a:spLocks noChangeArrowheads="1"/>
          </p:cNvSpPr>
          <p:nvPr/>
        </p:nvSpPr>
        <p:spPr bwMode="auto">
          <a:xfrm>
            <a:off x="714375" y="5857875"/>
            <a:ext cx="77866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3 novembre 1957. URSS. Laïka le chien de l’espace devient le premier être vivant  d'un vaisseau spatial, Spoutnik II. Il a seulement survécu six heures en raison d'une chaleur intense.</a:t>
            </a:r>
            <a:endParaRPr lang="es-MX" sz="1200">
              <a:solidFill>
                <a:srgbClr val="003200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Usuario\Mis documentos\untitledBINZO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875" y="476250"/>
            <a:ext cx="8389938" cy="55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4 Rectángulo"/>
          <p:cNvSpPr>
            <a:spLocks noChangeArrowheads="1"/>
          </p:cNvSpPr>
          <p:nvPr/>
        </p:nvSpPr>
        <p:spPr bwMode="auto">
          <a:xfrm>
            <a:off x="1785938" y="6110288"/>
            <a:ext cx="62865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/>
              <a:t>11 juin 1963. Thich Quang Duc s’est auto-immolé à Saigon pour protester contre la répression du gouvernement sud-vietnamien.</a:t>
            </a:r>
            <a:endParaRPr lang="es-ES" sz="1200">
              <a:solidFill>
                <a:srgbClr val="003200"/>
              </a:solidFill>
              <a:latin typeface="Stencil" pitchFamily="82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3 Rectángulo"/>
          <p:cNvSpPr>
            <a:spLocks noChangeArrowheads="1"/>
          </p:cNvSpPr>
          <p:nvPr/>
        </p:nvSpPr>
        <p:spPr bwMode="auto">
          <a:xfrm>
            <a:off x="1571625" y="6224588"/>
            <a:ext cx="61436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22 novembre 1963. Dallas, au Texas. John F. Kennedy est assassiné.</a:t>
            </a:r>
            <a:endParaRPr lang="es-MX" sz="1200"/>
          </a:p>
        </p:txBody>
      </p:sp>
      <p:pic>
        <p:nvPicPr>
          <p:cNvPr id="25603" name="Picture 2" descr="C:\Documents and Settings\Usuario\Mis documentos\FFOOTOOS\22 NOV 1963 DALLAS TEX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500063"/>
            <a:ext cx="7958138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3 Rectángulo"/>
          <p:cNvSpPr>
            <a:spLocks noChangeArrowheads="1"/>
          </p:cNvSpPr>
          <p:nvPr/>
        </p:nvSpPr>
        <p:spPr bwMode="auto">
          <a:xfrm>
            <a:off x="1143000" y="6153150"/>
            <a:ext cx="70723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1965. Lennart Nilsson  publie la première photographie d'un foetus dans l'utérus.</a:t>
            </a:r>
            <a:endParaRPr lang="es-MX" sz="1200"/>
          </a:p>
        </p:txBody>
      </p:sp>
      <p:pic>
        <p:nvPicPr>
          <p:cNvPr id="26627" name="Picture 2" descr="C:\Documents and Settings\Usuario\Mis documentos\MAS FOTOS\Lennart-Nilsson_home 1953 primer foto de un feto edentro del ute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6238" y="409575"/>
            <a:ext cx="5854700" cy="566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 descr="cherz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88" y="428625"/>
            <a:ext cx="7318375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Text Box 6"/>
          <p:cNvSpPr txBox="1">
            <a:spLocks noChangeArrowheads="1"/>
          </p:cNvSpPr>
          <p:nvPr/>
        </p:nvSpPr>
        <p:spPr bwMode="auto">
          <a:xfrm>
            <a:off x="928688" y="6143625"/>
            <a:ext cx="74295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>
                <a:solidFill>
                  <a:srgbClr val="003200"/>
                </a:solidFill>
                <a:latin typeface="Stencil" pitchFamily="82" charset="0"/>
              </a:rPr>
              <a:t> </a:t>
            </a:r>
            <a:r>
              <a:rPr lang="fr-FR" sz="1200"/>
              <a:t>9 octobre 1967. Le Figuier, en Bolivie. Che Guevara est tué par l'armée bolivienne  après avoir tenté de former une guérilla.</a:t>
            </a:r>
            <a:endParaRPr lang="es-ES" sz="1200">
              <a:solidFill>
                <a:srgbClr val="003200"/>
              </a:solidFill>
              <a:latin typeface="Stencil" pitchFamily="82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Rectángulo"/>
          <p:cNvSpPr>
            <a:spLocks noChangeArrowheads="1"/>
          </p:cNvSpPr>
          <p:nvPr/>
        </p:nvSpPr>
        <p:spPr bwMode="auto">
          <a:xfrm>
            <a:off x="1000125" y="6110288"/>
            <a:ext cx="7215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16 mars 1968. Vietnam. Le massacre de My Lai. Un escadron de militaires américains a tué plus de 450 civils, principalement des femmes et des enfants.</a:t>
            </a:r>
            <a:endParaRPr lang="es-MX" sz="1200"/>
          </a:p>
        </p:txBody>
      </p:sp>
      <p:pic>
        <p:nvPicPr>
          <p:cNvPr id="28675" name="Picture 2" descr="C:\Documents and Settings\Usuario\Mis documentos\MAS FOTOS\16 DE MAR.1968. MY LAI,VIET NAM, MAS 500 CIVI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458788"/>
            <a:ext cx="8034338" cy="547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Rectángulo"/>
          <p:cNvSpPr>
            <a:spLocks noChangeArrowheads="1"/>
          </p:cNvSpPr>
          <p:nvPr/>
        </p:nvSpPr>
        <p:spPr bwMode="auto">
          <a:xfrm>
            <a:off x="571500" y="6143625"/>
            <a:ext cx="82867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16 octobre 1968. MEXICO. Les athlètes américains Tommie Smith et John Carlos, qui protestent contre la discrimination raciale aux États-Unis. Les deux hommes ont subi de graves représailles ensuite.</a:t>
            </a:r>
            <a:endParaRPr lang="es-MX" sz="1200">
              <a:solidFill>
                <a:srgbClr val="003200"/>
              </a:solidFill>
            </a:endParaRPr>
          </a:p>
        </p:txBody>
      </p:sp>
      <p:pic>
        <p:nvPicPr>
          <p:cNvPr id="29699" name="Picture 2" descr="http://farm4.static.flickr.com/3272/2419105296_e7f3678043.jpg?v=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09825" y="187325"/>
            <a:ext cx="4305300" cy="595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teleobjetivo.org/wp-content/uploads/2008/12/tierra-luna-apolo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3" y="392113"/>
            <a:ext cx="7667625" cy="575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4 Rectángulo"/>
          <p:cNvSpPr>
            <a:spLocks noChangeArrowheads="1"/>
          </p:cNvSpPr>
          <p:nvPr/>
        </p:nvSpPr>
        <p:spPr bwMode="auto">
          <a:xfrm>
            <a:off x="357188" y="6215063"/>
            <a:ext cx="864393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200">
                <a:solidFill>
                  <a:srgbClr val="003200"/>
                </a:solidFill>
                <a:latin typeface="Stencil" pitchFamily="82" charset="0"/>
              </a:rPr>
              <a:t> </a:t>
            </a:r>
            <a:r>
              <a:rPr lang="fr-FR" sz="1200"/>
              <a:t>24 décembre 1968. Première photo de la Terre au-dessus de l'horizon lunaire, prise depuis Apollo 8 </a:t>
            </a:r>
            <a:endParaRPr lang="es-MX" sz="1200">
              <a:solidFill>
                <a:srgbClr val="003200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Usuario\Mis documentos\MAS FOTOS\ss-090709-moon-06_ss_fu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525463"/>
            <a:ext cx="8072438" cy="548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4 Rectángulo"/>
          <p:cNvSpPr>
            <a:spLocks noChangeArrowheads="1"/>
          </p:cNvSpPr>
          <p:nvPr/>
        </p:nvSpPr>
        <p:spPr bwMode="auto">
          <a:xfrm>
            <a:off x="2143125" y="6224588"/>
            <a:ext cx="66436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20 juillet 1969. Le premier homme sur la lune. Photo de la NASA.</a:t>
            </a:r>
            <a:endParaRPr lang="es-MX" sz="1200">
              <a:solidFill>
                <a:srgbClr val="003200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6"/>
          <p:cNvSpPr txBox="1">
            <a:spLocks noChangeArrowheads="1"/>
          </p:cNvSpPr>
          <p:nvPr/>
        </p:nvSpPr>
        <p:spPr bwMode="auto">
          <a:xfrm>
            <a:off x="857250" y="6072188"/>
            <a:ext cx="750093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/>
              <a:t>8 Juin 1972. Trang Bang, Vietnam. Petite fille brûlée dans un bombardement au napalm de la population civile,  par l'armée américaine.</a:t>
            </a:r>
            <a:endParaRPr lang="es-ES" sz="1200">
              <a:solidFill>
                <a:srgbClr val="003200"/>
              </a:solidFill>
              <a:latin typeface="Stencil" pitchFamily="82" charset="0"/>
            </a:endParaRPr>
          </a:p>
        </p:txBody>
      </p:sp>
      <p:sp>
        <p:nvSpPr>
          <p:cNvPr id="32771" name="Oval 8"/>
          <p:cNvSpPr>
            <a:spLocks noChangeArrowheads="1"/>
          </p:cNvSpPr>
          <p:nvPr/>
        </p:nvSpPr>
        <p:spPr bwMode="auto">
          <a:xfrm>
            <a:off x="3635375" y="1341438"/>
            <a:ext cx="2665413" cy="2879725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32772" name="Picture 2" descr="C:\Documents and Settings\Usuario\Mis documentos\MAS FOTOS\napalm_kim_phu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2025" y="482600"/>
            <a:ext cx="7253288" cy="544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farm4.static.flickr.com/3182/2851979682_31928f8709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1013" y="333375"/>
            <a:ext cx="8234362" cy="566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4 Rectángulo"/>
          <p:cNvSpPr>
            <a:spLocks noChangeArrowheads="1"/>
          </p:cNvSpPr>
          <p:nvPr/>
        </p:nvSpPr>
        <p:spPr bwMode="auto">
          <a:xfrm>
            <a:off x="785813" y="6110288"/>
            <a:ext cx="7715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/>
              <a:t>11 septembre 1973. Santiago du Chili. Le Président Salvador Allende quelques minutes avant sa mort pendant le coup d'Etat perpétré par la CIA et Augusto Pinochet.</a:t>
            </a:r>
            <a:endParaRPr lang="es-ES" sz="1200">
              <a:solidFill>
                <a:srgbClr val="003200"/>
              </a:solidFill>
              <a:latin typeface="Stencil" pitchFamily="82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Usuario\Mis documentos\MAS FOTOS\mao-d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714375"/>
            <a:ext cx="8180387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4 Rectángulo"/>
          <p:cNvSpPr>
            <a:spLocks noChangeArrowheads="1"/>
          </p:cNvSpPr>
          <p:nvPr/>
        </p:nvSpPr>
        <p:spPr bwMode="auto">
          <a:xfrm>
            <a:off x="1643063" y="6224588"/>
            <a:ext cx="65722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8 septembre 1976. Mort de Mao Tsé-Toung. Le peuple chinois lui rend hommage.</a:t>
            </a:r>
            <a:endParaRPr lang="es-MX" sz="1200">
              <a:solidFill>
                <a:srgbClr val="003200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i296.photobucket.com/albums/mm178/artkele2/2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1013" y="354013"/>
            <a:ext cx="8162925" cy="573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4 Rectángulo"/>
          <p:cNvSpPr>
            <a:spLocks noChangeArrowheads="1"/>
          </p:cNvSpPr>
          <p:nvPr/>
        </p:nvSpPr>
        <p:spPr bwMode="auto">
          <a:xfrm>
            <a:off x="1357313" y="6143625"/>
            <a:ext cx="70008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13 mai 1981. Place St. Pierre à Rome. La main de Mehmet Ali Agca, brandissant le pistolet, avant de tirer et de blesser le pape Karol Wojtyla.</a:t>
            </a:r>
            <a:endParaRPr lang="es-MX" sz="1200">
              <a:solidFill>
                <a:srgbClr val="003200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2" descr="18 de septiembre, 1982&lt;br/&gt;&lt;br/&gt;">
            <a:hlinkClick r:id="rId2" tooltip="18 de septiembre, 1982&lt;br/&gt;&lt;br/&gt;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642938"/>
            <a:ext cx="8143875" cy="521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Text Box 33"/>
          <p:cNvSpPr txBox="1">
            <a:spLocks noChangeArrowheads="1"/>
          </p:cNvSpPr>
          <p:nvPr/>
        </p:nvSpPr>
        <p:spPr bwMode="auto">
          <a:xfrm>
            <a:off x="642938" y="6072188"/>
            <a:ext cx="807243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/>
              <a:t>18 Septembre 1982. BEYROUTH. Des militants de l'Armée libanaise  sous la direction d'ISRAËL, massacrent un camp de réfugiés palestiniens à Sabra et Chatila.</a:t>
            </a:r>
            <a:endParaRPr lang="es-ES" sz="1200">
              <a:solidFill>
                <a:srgbClr val="003200"/>
              </a:solidFill>
              <a:latin typeface="Stencil" pitchFamily="82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3 Rectángulo"/>
          <p:cNvSpPr>
            <a:spLocks noChangeArrowheads="1"/>
          </p:cNvSpPr>
          <p:nvPr/>
        </p:nvSpPr>
        <p:spPr bwMode="auto">
          <a:xfrm>
            <a:off x="928688" y="6110288"/>
            <a:ext cx="74295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28 janvier 1986. Floride. La navette Challenger  explose dans le ciel avec  ses sept membres d'équipage.</a:t>
            </a:r>
            <a:endParaRPr lang="es-MX" sz="1200"/>
          </a:p>
        </p:txBody>
      </p:sp>
      <p:pic>
        <p:nvPicPr>
          <p:cNvPr id="37891" name="Picture 2" descr="C:\Documents and Settings\Usuario\Mis documentos\FFOOTOOS\challenger-explos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452438"/>
            <a:ext cx="8288338" cy="554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us.news1.yimg.com/us.yimg.com/i/fifa/es/pf/20011221/i/24164762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" y="506413"/>
            <a:ext cx="7893050" cy="528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4 Rectángulo"/>
          <p:cNvSpPr>
            <a:spLocks noChangeArrowheads="1"/>
          </p:cNvSpPr>
          <p:nvPr/>
        </p:nvSpPr>
        <p:spPr bwMode="auto">
          <a:xfrm>
            <a:off x="785813" y="5967413"/>
            <a:ext cx="79295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22 juin 1986. Mexique, D.F. Dernier match  de la  XIIIe Coupe du Monde : l'Argentine élimine l'Angleterre., Maradona a marqué  un but appelé "main de Dieu"</a:t>
            </a:r>
            <a:endParaRPr lang="es-MX" sz="120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aida del Muro de Berlin por turn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25" y="282575"/>
            <a:ext cx="6143625" cy="586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4 Rectángulo"/>
          <p:cNvSpPr>
            <a:spLocks noChangeArrowheads="1"/>
          </p:cNvSpPr>
          <p:nvPr/>
        </p:nvSpPr>
        <p:spPr bwMode="auto">
          <a:xfrm>
            <a:off x="1071563" y="6211888"/>
            <a:ext cx="70723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9 novembre 1989. La chute du mur de Berlin signifiait l'effondrement du bloc socialiste européen. </a:t>
            </a:r>
            <a:endParaRPr lang="es-MX" sz="1200">
              <a:solidFill>
                <a:srgbClr val="003200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1.bp.blogspot.com/_wKTTQFTcXC4/Sbfk3Pw_DaI/AAAAAAAAAC4/dj3lyDSG64c/s400/EZL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288" y="357188"/>
            <a:ext cx="6502400" cy="578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4 Rectángulo"/>
          <p:cNvSpPr>
            <a:spLocks noChangeArrowheads="1"/>
          </p:cNvSpPr>
          <p:nvPr/>
        </p:nvSpPr>
        <p:spPr bwMode="auto">
          <a:xfrm>
            <a:off x="71438" y="6215063"/>
            <a:ext cx="90725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200"/>
              <a:t>1er janvier 1994. Chiapas, Mexique. Soulèvement armé de l'Armée Zapatiste de Libération Nationale.</a:t>
            </a:r>
            <a:endParaRPr lang="es-MX" sz="1200">
              <a:solidFill>
                <a:srgbClr val="003200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Documents and Settings\Usuario\Mis documentos\MAS FOTOS\CABALLO LOCO DAKOTA DEL SU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357188"/>
            <a:ext cx="8350250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4 Rectángulo"/>
          <p:cNvSpPr>
            <a:spLocks noChangeArrowheads="1"/>
          </p:cNvSpPr>
          <p:nvPr/>
        </p:nvSpPr>
        <p:spPr bwMode="auto">
          <a:xfrm>
            <a:off x="357188" y="5842000"/>
            <a:ext cx="878681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2 Juin 1998. Dakota du Sud.  50ème anniversaire du début de la construction du Crazy Horse Memorial ouvert au public. La sculpture colossale du Crazy Horse, chef sioux qui a vaincu et tué le Général Custer à la bataille de Little Bighorn , est toujours loin d’être achevée. Une fois finie il s’agira de la plus grande sculpture au monde : 195 m de longueur pour 172 de hauteur. Elle représentera le guerrier sioux monté sur un cheval et pointant le doigt vers l’horizon. La tête de Crazy Horse  mesure 27 m de haut. </a:t>
            </a:r>
            <a:endParaRPr lang="es-MX" sz="1200">
              <a:solidFill>
                <a:srgbClr val="003200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3 Rectángulo"/>
          <p:cNvSpPr>
            <a:spLocks noChangeArrowheads="1"/>
          </p:cNvSpPr>
          <p:nvPr/>
        </p:nvSpPr>
        <p:spPr bwMode="auto">
          <a:xfrm>
            <a:off x="357188" y="6038850"/>
            <a:ext cx="864393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20 avril 1999. Jefferson, dans le Colorado. Erik Harris et Dylan Klebold, entrés dans le lycée de Columbine, tuent  15 personnes et en blessent 23, avant de se suicider.</a:t>
            </a:r>
            <a:endParaRPr lang="es-MX" sz="1200"/>
          </a:p>
        </p:txBody>
      </p:sp>
      <p:pic>
        <p:nvPicPr>
          <p:cNvPr id="43011" name="Picture 2" descr="C:\Documents and Settings\Usuario\Mis documentos\MAS FOTOS\Nueva carpeta\20 ABR 1999-MASACRE DE COLUMBINE, DENVER. COLORADO 15 MURETOS 23 HERID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500" y="357188"/>
            <a:ext cx="5572125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3 Rectángulo"/>
          <p:cNvSpPr>
            <a:spLocks noChangeArrowheads="1"/>
          </p:cNvSpPr>
          <p:nvPr/>
        </p:nvSpPr>
        <p:spPr bwMode="auto">
          <a:xfrm>
            <a:off x="1214438" y="6000750"/>
            <a:ext cx="692943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25 juillet 2000. PARIS. le Concorde explose 60 secondes après son décollage de l'aéroport Charles de Gaulle, tuant 113 personnes.</a:t>
            </a:r>
            <a:endParaRPr lang="es-MX" sz="1200"/>
          </a:p>
        </p:txBody>
      </p:sp>
      <p:pic>
        <p:nvPicPr>
          <p:cNvPr id="44035" name="Picture 2" descr="C:\Documents and Settings\Usuario\Mis documentos\FFOOTOOS\25 JULIO 2000 ULTIMO VUELO DEL CONCORD. ESTE AVION SE ESTRELLÓ POCO DESPUÉS DE DESPEGAR DEL AEROPUERTO DE PARIS MATANDO A 109 PAS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" y="608013"/>
            <a:ext cx="7858125" cy="506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6"/>
          <p:cNvSpPr txBox="1">
            <a:spLocks noChangeArrowheads="1"/>
          </p:cNvSpPr>
          <p:nvPr/>
        </p:nvSpPr>
        <p:spPr bwMode="auto">
          <a:xfrm>
            <a:off x="1500188" y="6264275"/>
            <a:ext cx="635793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/>
              <a:t>11 septembre 2001. Attaque contre les Twin Towers à New York.</a:t>
            </a:r>
            <a:endParaRPr lang="es-ES" sz="1200">
              <a:solidFill>
                <a:srgbClr val="003200"/>
              </a:solidFill>
              <a:latin typeface="Stencil" pitchFamily="82" charset="0"/>
            </a:endParaRPr>
          </a:p>
        </p:txBody>
      </p:sp>
      <p:sp>
        <p:nvSpPr>
          <p:cNvPr id="45059" name="4 Rectángulo"/>
          <p:cNvSpPr>
            <a:spLocks noChangeArrowheads="1"/>
          </p:cNvSpPr>
          <p:nvPr/>
        </p:nvSpPr>
        <p:spPr bwMode="auto">
          <a:xfrm>
            <a:off x="3049588" y="3228975"/>
            <a:ext cx="2492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rgbClr val="0F440C"/>
                </a:solidFill>
                <a:latin typeface="Stencil" pitchFamily="82" charset="0"/>
              </a:rPr>
              <a:t> </a:t>
            </a:r>
            <a:endParaRPr lang="es-MX"/>
          </a:p>
        </p:txBody>
      </p:sp>
      <p:pic>
        <p:nvPicPr>
          <p:cNvPr id="45060" name="Picture 2" descr="C:\Documents and Settings\Usuario\Mis documentos\NEW YORK 11 DE SEP. 2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663" y="571500"/>
            <a:ext cx="7899400" cy="552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3 Rectángulo"/>
          <p:cNvSpPr>
            <a:spLocks noChangeArrowheads="1"/>
          </p:cNvSpPr>
          <p:nvPr/>
        </p:nvSpPr>
        <p:spPr bwMode="auto">
          <a:xfrm>
            <a:off x="2143125" y="6000750"/>
            <a:ext cx="52863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9 avril 2003. Bagdad, Irak. La statue de Saddam Hussein est abattue par des soldats  de l’US Army S.</a:t>
            </a:r>
            <a:endParaRPr lang="es-MX" sz="1200"/>
          </a:p>
        </p:txBody>
      </p:sp>
      <p:pic>
        <p:nvPicPr>
          <p:cNvPr id="46083" name="Picture 2" descr="C:\Documents and Settings\Usuario\Mis documentos\FFOOTOOS\9 DE ABRIL 2003 BAGDAD IRA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571500"/>
            <a:ext cx="79756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3 Rectángulo"/>
          <p:cNvSpPr>
            <a:spLocks noChangeArrowheads="1"/>
          </p:cNvSpPr>
          <p:nvPr/>
        </p:nvSpPr>
        <p:spPr bwMode="auto">
          <a:xfrm>
            <a:off x="2000250" y="6215063"/>
            <a:ext cx="49291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11 mars 2004. MADRID.  Attaque terroriste d’un  train.</a:t>
            </a:r>
            <a:endParaRPr lang="es-MX" sz="1200"/>
          </a:p>
        </p:txBody>
      </p:sp>
      <p:pic>
        <p:nvPicPr>
          <p:cNvPr id="47107" name="Picture 2" descr="C:\Documents and Settings\Usuario\Mis documentos\FFOOTOOS\11 MAR 2004 MADRID, ESPAÑA.ATAQUE TERRORISTA AL SISTEMA DE TREN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50" y="428625"/>
            <a:ext cx="7429500" cy="559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3 Rectángulo"/>
          <p:cNvSpPr>
            <a:spLocks noChangeArrowheads="1"/>
          </p:cNvSpPr>
          <p:nvPr/>
        </p:nvSpPr>
        <p:spPr bwMode="auto">
          <a:xfrm>
            <a:off x="1214438" y="6215063"/>
            <a:ext cx="692943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Août 2005. États-Unis. L'ouragan Katrina a dévasté la ville de La Nouvelle-Orléans.</a:t>
            </a:r>
            <a:endParaRPr lang="es-MX" sz="1200"/>
          </a:p>
        </p:txBody>
      </p:sp>
      <p:pic>
        <p:nvPicPr>
          <p:cNvPr id="48131" name="Picture 2" descr="C:\Documents and Settings\Usuario\Mis documentos\ago-2005 katr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3" y="377825"/>
            <a:ext cx="7643812" cy="576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3 Rectángulo"/>
          <p:cNvSpPr>
            <a:spLocks noChangeArrowheads="1"/>
          </p:cNvSpPr>
          <p:nvPr/>
        </p:nvSpPr>
        <p:spPr bwMode="auto">
          <a:xfrm>
            <a:off x="1428750" y="6224588"/>
            <a:ext cx="61436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/>
              <a:t>08 - 08 - 08. Ouverture des Jeux Olympiques de Pékin, en Chine.</a:t>
            </a:r>
            <a:endParaRPr lang="es-MX" sz="1200">
              <a:solidFill>
                <a:srgbClr val="003200"/>
              </a:solidFill>
            </a:endParaRPr>
          </a:p>
        </p:txBody>
      </p:sp>
      <p:pic>
        <p:nvPicPr>
          <p:cNvPr id="49155" name="Picture 2" descr="C:\Documents and Settings\Usuario\Mis documentos\MAS FOTOS\8 ago 20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357188"/>
            <a:ext cx="8572500" cy="578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3 Rectángulo"/>
          <p:cNvSpPr>
            <a:spLocks noChangeArrowheads="1"/>
          </p:cNvSpPr>
          <p:nvPr/>
        </p:nvSpPr>
        <p:spPr bwMode="auto">
          <a:xfrm>
            <a:off x="1357313" y="6038850"/>
            <a:ext cx="65008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1200">
                <a:solidFill>
                  <a:srgbClr val="003200"/>
                </a:solidFill>
                <a:latin typeface="Stencil" pitchFamily="82" charset="0"/>
              </a:rPr>
              <a:t>14 décembre  2008. </a:t>
            </a:r>
            <a:r>
              <a:rPr lang="fr-FR" sz="1200"/>
              <a:t>Bagdad, Irak. Mountazer al-Zaidi, journaliste irakien,  lance ses deux savates sur George W. Bush, lors d'une conférence de presse.</a:t>
            </a:r>
            <a:endParaRPr lang="es-MX" sz="1200"/>
          </a:p>
        </p:txBody>
      </p:sp>
      <p:pic>
        <p:nvPicPr>
          <p:cNvPr id="50179" name="Picture 2" descr="C:\Documents and Settings\Usuario\Mis documentos\FFOOTOOS\77052_bushzapatoiraq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25" y="554038"/>
            <a:ext cx="7143750" cy="537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Documents and Settings\Usuario\Mis documentos\MAS FOTOS\Nueva carpeta\burj_khalifa_aka_burj_dubai-wi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7488"/>
            <a:ext cx="8578850" cy="592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2 Rectángulo"/>
          <p:cNvSpPr>
            <a:spLocks noChangeArrowheads="1"/>
          </p:cNvSpPr>
          <p:nvPr/>
        </p:nvSpPr>
        <p:spPr bwMode="auto">
          <a:xfrm>
            <a:off x="1357313" y="6143625"/>
            <a:ext cx="77866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1200">
                <a:solidFill>
                  <a:srgbClr val="6B0D07"/>
                </a:solidFill>
                <a:latin typeface="Stencil" pitchFamily="82" charset="0"/>
              </a:rPr>
              <a:t> </a:t>
            </a:r>
            <a:r>
              <a:rPr lang="fr-FR" sz="1200"/>
              <a:t>4 janvier 2010. DUBAI, Emirats Arabes Unis. Le Burj El Khalifa est ouvert. C’est l’immeuble le plus élevé du monde  avec 162 étages et 828 mètres de haut.</a:t>
            </a:r>
            <a:endParaRPr lang="es-MX" sz="1200">
              <a:solidFill>
                <a:srgbClr val="003200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2643174" y="2786058"/>
            <a:ext cx="360693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9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511903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F I N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286125" y="3645024"/>
            <a:ext cx="37341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 dirty="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l">
  <a:themeElements>
    <a:clrScheme name="Mirador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Papel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l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4128</TotalTime>
  <Words>1158</Words>
  <Application>Microsoft Office PowerPoint</Application>
  <PresentationFormat>Affichage à l'écran (4:3)</PresentationFormat>
  <Paragraphs>52</Paragraphs>
  <Slides>48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48</vt:i4>
      </vt:variant>
    </vt:vector>
  </HeadingPairs>
  <TitlesOfParts>
    <vt:vector size="55" baseType="lpstr">
      <vt:lpstr>Showcard Gothic</vt:lpstr>
      <vt:lpstr>Arial</vt:lpstr>
      <vt:lpstr>Constantia</vt:lpstr>
      <vt:lpstr>Wingdings 2</vt:lpstr>
      <vt:lpstr>Calibri</vt:lpstr>
      <vt:lpstr>Stencil</vt:lpstr>
      <vt:lpstr>Papel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Fotos para la historia</dc:title>
  <dc:creator>Fugier</dc:creator>
  <dc:description>Fotos de variados tipos, que por alguna razón pueden considerarse históricas</dc:description>
  <cp:lastModifiedBy>alain griot</cp:lastModifiedBy>
  <cp:revision>414</cp:revision>
  <dcterms:created xsi:type="dcterms:W3CDTF">2008-04-12T13:55:13Z</dcterms:created>
  <dcterms:modified xsi:type="dcterms:W3CDTF">2016-12-07T16:27:04Z</dcterms:modified>
  <cp:category>Fotografías</cp:category>
</cp:coreProperties>
</file>