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85" r:id="rId2"/>
    <p:sldId id="287" r:id="rId3"/>
    <p:sldId id="265" r:id="rId4"/>
    <p:sldId id="279" r:id="rId5"/>
    <p:sldId id="278" r:id="rId6"/>
    <p:sldId id="266" r:id="rId7"/>
    <p:sldId id="276" r:id="rId8"/>
    <p:sldId id="267" r:id="rId9"/>
    <p:sldId id="277" r:id="rId10"/>
    <p:sldId id="268" r:id="rId11"/>
    <p:sldId id="269" r:id="rId12"/>
    <p:sldId id="282" r:id="rId13"/>
    <p:sldId id="263" r:id="rId14"/>
    <p:sldId id="262" r:id="rId15"/>
    <p:sldId id="283" r:id="rId16"/>
    <p:sldId id="264" r:id="rId17"/>
    <p:sldId id="284" r:id="rId18"/>
    <p:sldId id="288" r:id="rId19"/>
  </p:sldIdLst>
  <p:sldSz cx="8280400" cy="4679950"/>
  <p:notesSz cx="6858000" cy="9144000"/>
  <p:defaultTextStyle>
    <a:defPPr>
      <a:defRPr lang="fr-FR"/>
    </a:defPPr>
    <a:lvl1pPr algn="l" defTabSz="739775" rtl="0" fontAlgn="base">
      <a:spcBef>
        <a:spcPct val="0"/>
      </a:spcBef>
      <a:spcAft>
        <a:spcPct val="0"/>
      </a:spcAft>
      <a:defRPr sz="1500" kern="1200">
        <a:solidFill>
          <a:schemeClr val="tx1"/>
        </a:solidFill>
        <a:latin typeface="Arial" charset="0"/>
        <a:ea typeface="+mn-ea"/>
        <a:cs typeface="Arial" charset="0"/>
      </a:defRPr>
    </a:lvl1pPr>
    <a:lvl2pPr marL="369888" indent="87313" algn="l" defTabSz="739775" rtl="0" fontAlgn="base">
      <a:spcBef>
        <a:spcPct val="0"/>
      </a:spcBef>
      <a:spcAft>
        <a:spcPct val="0"/>
      </a:spcAft>
      <a:defRPr sz="1500" kern="1200">
        <a:solidFill>
          <a:schemeClr val="tx1"/>
        </a:solidFill>
        <a:latin typeface="Arial" charset="0"/>
        <a:ea typeface="+mn-ea"/>
        <a:cs typeface="Arial" charset="0"/>
      </a:defRPr>
    </a:lvl2pPr>
    <a:lvl3pPr marL="739775" indent="174625" algn="l" defTabSz="739775" rtl="0" fontAlgn="base">
      <a:spcBef>
        <a:spcPct val="0"/>
      </a:spcBef>
      <a:spcAft>
        <a:spcPct val="0"/>
      </a:spcAft>
      <a:defRPr sz="1500" kern="1200">
        <a:solidFill>
          <a:schemeClr val="tx1"/>
        </a:solidFill>
        <a:latin typeface="Arial" charset="0"/>
        <a:ea typeface="+mn-ea"/>
        <a:cs typeface="Arial" charset="0"/>
      </a:defRPr>
    </a:lvl3pPr>
    <a:lvl4pPr marL="1109663" indent="261938" algn="l" defTabSz="739775" rtl="0" fontAlgn="base">
      <a:spcBef>
        <a:spcPct val="0"/>
      </a:spcBef>
      <a:spcAft>
        <a:spcPct val="0"/>
      </a:spcAft>
      <a:defRPr sz="1500" kern="1200">
        <a:solidFill>
          <a:schemeClr val="tx1"/>
        </a:solidFill>
        <a:latin typeface="Arial" charset="0"/>
        <a:ea typeface="+mn-ea"/>
        <a:cs typeface="Arial" charset="0"/>
      </a:defRPr>
    </a:lvl4pPr>
    <a:lvl5pPr marL="1481138" indent="347663" algn="l" defTabSz="739775" rtl="0" fontAlgn="base">
      <a:spcBef>
        <a:spcPct val="0"/>
      </a:spcBef>
      <a:spcAft>
        <a:spcPct val="0"/>
      </a:spcAft>
      <a:defRPr sz="1500" kern="1200">
        <a:solidFill>
          <a:schemeClr val="tx1"/>
        </a:solidFill>
        <a:latin typeface="Arial" charset="0"/>
        <a:ea typeface="+mn-ea"/>
        <a:cs typeface="Arial" charset="0"/>
      </a:defRPr>
    </a:lvl5pPr>
    <a:lvl6pPr marL="2286000" algn="l" defTabSz="914400" rtl="0" eaLnBrk="1" latinLnBrk="0" hangingPunct="1">
      <a:defRPr sz="1500" kern="1200">
        <a:solidFill>
          <a:schemeClr val="tx1"/>
        </a:solidFill>
        <a:latin typeface="Arial" charset="0"/>
        <a:ea typeface="+mn-ea"/>
        <a:cs typeface="Arial" charset="0"/>
      </a:defRPr>
    </a:lvl6pPr>
    <a:lvl7pPr marL="2743200" algn="l" defTabSz="914400" rtl="0" eaLnBrk="1" latinLnBrk="0" hangingPunct="1">
      <a:defRPr sz="1500" kern="1200">
        <a:solidFill>
          <a:schemeClr val="tx1"/>
        </a:solidFill>
        <a:latin typeface="Arial" charset="0"/>
        <a:ea typeface="+mn-ea"/>
        <a:cs typeface="Arial" charset="0"/>
      </a:defRPr>
    </a:lvl7pPr>
    <a:lvl8pPr marL="3200400" algn="l" defTabSz="914400" rtl="0" eaLnBrk="1" latinLnBrk="0" hangingPunct="1">
      <a:defRPr sz="1500" kern="1200">
        <a:solidFill>
          <a:schemeClr val="tx1"/>
        </a:solidFill>
        <a:latin typeface="Arial" charset="0"/>
        <a:ea typeface="+mn-ea"/>
        <a:cs typeface="Arial" charset="0"/>
      </a:defRPr>
    </a:lvl8pPr>
    <a:lvl9pPr marL="3657600" algn="l" defTabSz="914400" rtl="0" eaLnBrk="1" latinLnBrk="0" hangingPunct="1">
      <a:defRPr sz="15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8"/>
    <p:penClr>
      <a:srgbClr val="FF0000"/>
    </p:penClr>
  </p:showPr>
  <p:clrMru>
    <a:srgbClr val="00FF00"/>
    <a:srgbClr val="FF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1" d="100"/>
          <a:sy n="111" d="100"/>
        </p:scale>
        <p:origin x="-918" y="-180"/>
      </p:cViewPr>
      <p:guideLst>
        <p:guide orient="horz" pos="1474"/>
        <p:guide pos="2608"/>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21030" y="1453818"/>
            <a:ext cx="7038340" cy="1003156"/>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42060" y="2651972"/>
            <a:ext cx="5796280" cy="1195987"/>
          </a:xfrm>
        </p:spPr>
        <p:txBody>
          <a:bodyPr/>
          <a:lstStyle>
            <a:lvl1pPr marL="0" indent="0" algn="ctr">
              <a:buNone/>
              <a:defRPr>
                <a:solidFill>
                  <a:schemeClr val="tx1">
                    <a:tint val="75000"/>
                  </a:schemeClr>
                </a:solidFill>
              </a:defRPr>
            </a:lvl1pPr>
            <a:lvl2pPr marL="370286" indent="0" algn="ctr">
              <a:buNone/>
              <a:defRPr>
                <a:solidFill>
                  <a:schemeClr val="tx1">
                    <a:tint val="75000"/>
                  </a:schemeClr>
                </a:solidFill>
              </a:defRPr>
            </a:lvl2pPr>
            <a:lvl3pPr marL="740573" indent="0" algn="ctr">
              <a:buNone/>
              <a:defRPr>
                <a:solidFill>
                  <a:schemeClr val="tx1">
                    <a:tint val="75000"/>
                  </a:schemeClr>
                </a:solidFill>
              </a:defRPr>
            </a:lvl3pPr>
            <a:lvl4pPr marL="1110859" indent="0" algn="ctr">
              <a:buNone/>
              <a:defRPr>
                <a:solidFill>
                  <a:schemeClr val="tx1">
                    <a:tint val="75000"/>
                  </a:schemeClr>
                </a:solidFill>
              </a:defRPr>
            </a:lvl4pPr>
            <a:lvl5pPr marL="1481145" indent="0" algn="ctr">
              <a:buNone/>
              <a:defRPr>
                <a:solidFill>
                  <a:schemeClr val="tx1">
                    <a:tint val="75000"/>
                  </a:schemeClr>
                </a:solidFill>
              </a:defRPr>
            </a:lvl5pPr>
            <a:lvl6pPr marL="1851431" indent="0" algn="ctr">
              <a:buNone/>
              <a:defRPr>
                <a:solidFill>
                  <a:schemeClr val="tx1">
                    <a:tint val="75000"/>
                  </a:schemeClr>
                </a:solidFill>
              </a:defRPr>
            </a:lvl6pPr>
            <a:lvl7pPr marL="2221718" indent="0" algn="ctr">
              <a:buNone/>
              <a:defRPr>
                <a:solidFill>
                  <a:schemeClr val="tx1">
                    <a:tint val="75000"/>
                  </a:schemeClr>
                </a:solidFill>
              </a:defRPr>
            </a:lvl7pPr>
            <a:lvl8pPr marL="2592004" indent="0" algn="ctr">
              <a:buNone/>
              <a:defRPr>
                <a:solidFill>
                  <a:schemeClr val="tx1">
                    <a:tint val="75000"/>
                  </a:schemeClr>
                </a:solidFill>
              </a:defRPr>
            </a:lvl8pPr>
            <a:lvl9pPr marL="296229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7162D0C6-43E7-4929-BF0E-8DAFCBCC8A7C}" type="datetimeFigureOut">
              <a:rPr lang="fr-FR"/>
              <a:pPr>
                <a:defRPr/>
              </a:pPr>
              <a:t>15/07/2016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949C0C0-1702-4E1B-8C04-480CBC71F588}"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5371D69-9579-4373-9152-C099A7F8038D}" type="datetimeFigureOut">
              <a:rPr lang="fr-FR"/>
              <a:pPr>
                <a:defRPr/>
              </a:pPr>
              <a:t>15/07/2016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8F51A14-7E42-43B3-B1C3-3C714D034F73}"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54095" y="3007302"/>
            <a:ext cx="7038340" cy="929490"/>
          </a:xfrm>
        </p:spPr>
        <p:txBody>
          <a:bodyPr anchor="t"/>
          <a:lstStyle>
            <a:lvl1pPr algn="l">
              <a:defRPr sz="3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4095" y="1983563"/>
            <a:ext cx="7038340" cy="1023739"/>
          </a:xfrm>
        </p:spPr>
        <p:txBody>
          <a:bodyPr anchor="b"/>
          <a:lstStyle>
            <a:lvl1pPr marL="0" indent="0">
              <a:buNone/>
              <a:defRPr sz="1600">
                <a:solidFill>
                  <a:schemeClr val="tx1">
                    <a:tint val="75000"/>
                  </a:schemeClr>
                </a:solidFill>
              </a:defRPr>
            </a:lvl1pPr>
            <a:lvl2pPr marL="370286" indent="0">
              <a:buNone/>
              <a:defRPr sz="1500">
                <a:solidFill>
                  <a:schemeClr val="tx1">
                    <a:tint val="75000"/>
                  </a:schemeClr>
                </a:solidFill>
              </a:defRPr>
            </a:lvl2pPr>
            <a:lvl3pPr marL="740573" indent="0">
              <a:buNone/>
              <a:defRPr sz="1300">
                <a:solidFill>
                  <a:schemeClr val="tx1">
                    <a:tint val="75000"/>
                  </a:schemeClr>
                </a:solidFill>
              </a:defRPr>
            </a:lvl3pPr>
            <a:lvl4pPr marL="1110859" indent="0">
              <a:buNone/>
              <a:defRPr sz="1100">
                <a:solidFill>
                  <a:schemeClr val="tx1">
                    <a:tint val="75000"/>
                  </a:schemeClr>
                </a:solidFill>
              </a:defRPr>
            </a:lvl4pPr>
            <a:lvl5pPr marL="1481145" indent="0">
              <a:buNone/>
              <a:defRPr sz="1100">
                <a:solidFill>
                  <a:schemeClr val="tx1">
                    <a:tint val="75000"/>
                  </a:schemeClr>
                </a:solidFill>
              </a:defRPr>
            </a:lvl5pPr>
            <a:lvl6pPr marL="1851431" indent="0">
              <a:buNone/>
              <a:defRPr sz="1100">
                <a:solidFill>
                  <a:schemeClr val="tx1">
                    <a:tint val="75000"/>
                  </a:schemeClr>
                </a:solidFill>
              </a:defRPr>
            </a:lvl6pPr>
            <a:lvl7pPr marL="2221718" indent="0">
              <a:buNone/>
              <a:defRPr sz="1100">
                <a:solidFill>
                  <a:schemeClr val="tx1">
                    <a:tint val="75000"/>
                  </a:schemeClr>
                </a:solidFill>
              </a:defRPr>
            </a:lvl7pPr>
            <a:lvl8pPr marL="2592004" indent="0">
              <a:buNone/>
              <a:defRPr sz="1100">
                <a:solidFill>
                  <a:schemeClr val="tx1">
                    <a:tint val="75000"/>
                  </a:schemeClr>
                </a:solidFill>
              </a:defRPr>
            </a:lvl8pPr>
            <a:lvl9pPr marL="2962290" indent="0">
              <a:buNone/>
              <a:defRPr sz="11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3BF8181E-0534-4898-890A-007F6CBD1AC0}" type="datetimeFigureOut">
              <a:rPr lang="fr-FR"/>
              <a:pPr>
                <a:defRPr/>
              </a:pPr>
              <a:t>15/07/2016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4E97964-3A80-4074-8BBD-F64EF7D6A724}"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14020" y="1091989"/>
            <a:ext cx="3657177" cy="308855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209203" y="1091989"/>
            <a:ext cx="3657177" cy="3088551"/>
          </a:xfrm>
        </p:spPr>
        <p:txBody>
          <a:bodyPr/>
          <a:lstStyle>
            <a:lvl1pPr>
              <a:defRPr sz="2300"/>
            </a:lvl1pPr>
            <a:lvl2pPr>
              <a:defRPr sz="1900"/>
            </a:lvl2pPr>
            <a:lvl3pPr>
              <a:defRPr sz="1600"/>
            </a:lvl3pPr>
            <a:lvl4pPr>
              <a:defRPr sz="1500"/>
            </a:lvl4pPr>
            <a:lvl5pPr>
              <a:defRPr sz="1500"/>
            </a:lvl5pPr>
            <a:lvl6pPr>
              <a:defRPr sz="1500"/>
            </a:lvl6pPr>
            <a:lvl7pPr>
              <a:defRPr sz="1500"/>
            </a:lvl7pPr>
            <a:lvl8pPr>
              <a:defRPr sz="1500"/>
            </a:lvl8pPr>
            <a:lvl9pPr>
              <a:defRPr sz="15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E4184D72-402B-4736-9649-BF00AAEE8336}" type="datetimeFigureOut">
              <a:rPr lang="fr-FR"/>
              <a:pPr>
                <a:defRPr/>
              </a:pPr>
              <a:t>15/07/2016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58E7377-F7A5-4AC8-8DBF-8422E734E005}"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14020" y="1047573"/>
            <a:ext cx="3658615"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14020" y="1484151"/>
            <a:ext cx="3658615"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206329" y="1047573"/>
            <a:ext cx="3660052" cy="436578"/>
          </a:xfrm>
        </p:spPr>
        <p:txBody>
          <a:bodyPr anchor="b"/>
          <a:lstStyle>
            <a:lvl1pPr marL="0" indent="0">
              <a:buNone/>
              <a:defRPr sz="1900" b="1"/>
            </a:lvl1pPr>
            <a:lvl2pPr marL="370286" indent="0">
              <a:buNone/>
              <a:defRPr sz="1600" b="1"/>
            </a:lvl2pPr>
            <a:lvl3pPr marL="740573" indent="0">
              <a:buNone/>
              <a:defRPr sz="1500" b="1"/>
            </a:lvl3pPr>
            <a:lvl4pPr marL="1110859" indent="0">
              <a:buNone/>
              <a:defRPr sz="1300" b="1"/>
            </a:lvl4pPr>
            <a:lvl5pPr marL="1481145" indent="0">
              <a:buNone/>
              <a:defRPr sz="1300" b="1"/>
            </a:lvl5pPr>
            <a:lvl6pPr marL="1851431" indent="0">
              <a:buNone/>
              <a:defRPr sz="1300" b="1"/>
            </a:lvl6pPr>
            <a:lvl7pPr marL="2221718" indent="0">
              <a:buNone/>
              <a:defRPr sz="1300" b="1"/>
            </a:lvl7pPr>
            <a:lvl8pPr marL="2592004" indent="0">
              <a:buNone/>
              <a:defRPr sz="1300" b="1"/>
            </a:lvl8pPr>
            <a:lvl9pPr marL="2962290" indent="0">
              <a:buNone/>
              <a:defRPr sz="13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206329" y="1484151"/>
            <a:ext cx="3660052" cy="2696388"/>
          </a:xfrm>
        </p:spPr>
        <p:txBody>
          <a:bodyPr/>
          <a:lstStyle>
            <a:lvl1pPr>
              <a:defRPr sz="1900"/>
            </a:lvl1pPr>
            <a:lvl2pPr>
              <a:defRPr sz="1600"/>
            </a:lvl2pPr>
            <a:lvl3pPr>
              <a:defRPr sz="1500"/>
            </a:lvl3pPr>
            <a:lvl4pPr>
              <a:defRPr sz="1300"/>
            </a:lvl4pPr>
            <a:lvl5pPr>
              <a:defRPr sz="1300"/>
            </a:lvl5pPr>
            <a:lvl6pPr>
              <a:defRPr sz="1300"/>
            </a:lvl6pPr>
            <a:lvl7pPr>
              <a:defRPr sz="1300"/>
            </a:lvl7pPr>
            <a:lvl8pPr>
              <a:defRPr sz="1300"/>
            </a:lvl8pPr>
            <a:lvl9pPr>
              <a:defRPr sz="13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634377C8-4B50-46C9-BFA1-25FC21824C74}" type="datetimeFigureOut">
              <a:rPr lang="fr-FR"/>
              <a:pPr>
                <a:defRPr/>
              </a:pPr>
              <a:t>15/07/2016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4AA3002D-7B41-4DE4-AFA1-98B100F79CAA}"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98CB1837-700F-468E-B18E-37DC1C72F1E3}" type="datetimeFigureOut">
              <a:rPr lang="fr-FR"/>
              <a:pPr>
                <a:defRPr/>
              </a:pPr>
              <a:t>15/07/2016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ABF61215-7BED-4067-8A6D-310F984F4327}"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971A3BB0-69C6-402E-B725-AF635B91A3EE}" type="datetimeFigureOut">
              <a:rPr lang="fr-FR"/>
              <a:pPr>
                <a:defRPr/>
              </a:pPr>
              <a:t>15/07/2016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69E10E31-17A1-4DE5-89EA-C98286BC73E5}"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14020" y="186331"/>
            <a:ext cx="2724195" cy="792992"/>
          </a:xfrm>
        </p:spPr>
        <p:txBody>
          <a:bodyPr anchor="b"/>
          <a:lstStyle>
            <a:lvl1pPr algn="l">
              <a:defRPr sz="1600" b="1"/>
            </a:lvl1pPr>
          </a:lstStyle>
          <a:p>
            <a:r>
              <a:rPr lang="fr-FR" smtClean="0"/>
              <a:t>Cliquez pour modifier le style du titre</a:t>
            </a:r>
            <a:endParaRPr lang="fr-FR"/>
          </a:p>
        </p:txBody>
      </p:sp>
      <p:sp>
        <p:nvSpPr>
          <p:cNvPr id="3" name="Espace réservé du contenu 2"/>
          <p:cNvSpPr>
            <a:spLocks noGrp="1"/>
          </p:cNvSpPr>
          <p:nvPr>
            <p:ph idx="1"/>
          </p:nvPr>
        </p:nvSpPr>
        <p:spPr>
          <a:xfrm>
            <a:off x="3237406" y="186332"/>
            <a:ext cx="4628974" cy="3994208"/>
          </a:xfrm>
        </p:spPr>
        <p:txBody>
          <a:bodyPr/>
          <a:lstStyle>
            <a:lvl1pPr>
              <a:defRPr sz="2600"/>
            </a:lvl1pPr>
            <a:lvl2pPr>
              <a:defRPr sz="2300"/>
            </a:lvl2pPr>
            <a:lvl3pPr>
              <a:defRPr sz="19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14020" y="979323"/>
            <a:ext cx="2724195" cy="3201216"/>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213F4BA-673C-489F-9D43-CB8F64E58F1E}" type="datetimeFigureOut">
              <a:rPr lang="fr-FR"/>
              <a:pPr>
                <a:defRPr/>
              </a:pPr>
              <a:t>15/07/2016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1010FE5-F54F-4E4A-8198-8F88D1F1DE8B}"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23016" y="3275965"/>
            <a:ext cx="4968240" cy="386746"/>
          </a:xfrm>
        </p:spPr>
        <p:txBody>
          <a:bodyPr anchor="b"/>
          <a:lstStyle>
            <a:lvl1pPr algn="l">
              <a:defRPr sz="16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23016" y="418162"/>
            <a:ext cx="4968240" cy="2807970"/>
          </a:xfrm>
        </p:spPr>
        <p:txBody>
          <a:bodyPr rtlCol="0">
            <a:normAutofit/>
          </a:bodyPr>
          <a:lstStyle>
            <a:lvl1pPr marL="0" indent="0">
              <a:buNone/>
              <a:defRPr sz="2600"/>
            </a:lvl1pPr>
            <a:lvl2pPr marL="370286" indent="0">
              <a:buNone/>
              <a:defRPr sz="2300"/>
            </a:lvl2pPr>
            <a:lvl3pPr marL="740573" indent="0">
              <a:buNone/>
              <a:defRPr sz="1900"/>
            </a:lvl3pPr>
            <a:lvl4pPr marL="1110859" indent="0">
              <a:buNone/>
              <a:defRPr sz="1600"/>
            </a:lvl4pPr>
            <a:lvl5pPr marL="1481145" indent="0">
              <a:buNone/>
              <a:defRPr sz="1600"/>
            </a:lvl5pPr>
            <a:lvl6pPr marL="1851431" indent="0">
              <a:buNone/>
              <a:defRPr sz="1600"/>
            </a:lvl6pPr>
            <a:lvl7pPr marL="2221718" indent="0">
              <a:buNone/>
              <a:defRPr sz="1600"/>
            </a:lvl7pPr>
            <a:lvl8pPr marL="2592004" indent="0">
              <a:buNone/>
              <a:defRPr sz="1600"/>
            </a:lvl8pPr>
            <a:lvl9pPr marL="2962290" indent="0">
              <a:buNone/>
              <a:defRPr sz="1600"/>
            </a:lvl9pPr>
          </a:lstStyle>
          <a:p>
            <a:pPr lvl="0"/>
            <a:r>
              <a:rPr lang="fr-FR" noProof="0" smtClean="0"/>
              <a:t>Cliquez sur l'icône pour ajouter une image</a:t>
            </a:r>
            <a:endParaRPr lang="fr-FR" noProof="0"/>
          </a:p>
        </p:txBody>
      </p:sp>
      <p:sp>
        <p:nvSpPr>
          <p:cNvPr id="4" name="Espace réservé du texte 3"/>
          <p:cNvSpPr>
            <a:spLocks noGrp="1"/>
          </p:cNvSpPr>
          <p:nvPr>
            <p:ph type="body" sz="half" idx="2"/>
          </p:nvPr>
        </p:nvSpPr>
        <p:spPr>
          <a:xfrm>
            <a:off x="1623016" y="3662711"/>
            <a:ext cx="4968240" cy="549244"/>
          </a:xfrm>
        </p:spPr>
        <p:txBody>
          <a:bodyPr/>
          <a:lstStyle>
            <a:lvl1pPr marL="0" indent="0">
              <a:buNone/>
              <a:defRPr sz="1100"/>
            </a:lvl1pPr>
            <a:lvl2pPr marL="370286" indent="0">
              <a:buNone/>
              <a:defRPr sz="1000"/>
            </a:lvl2pPr>
            <a:lvl3pPr marL="740573" indent="0">
              <a:buNone/>
              <a:defRPr sz="800"/>
            </a:lvl3pPr>
            <a:lvl4pPr marL="1110859" indent="0">
              <a:buNone/>
              <a:defRPr sz="700"/>
            </a:lvl4pPr>
            <a:lvl5pPr marL="1481145" indent="0">
              <a:buNone/>
              <a:defRPr sz="700"/>
            </a:lvl5pPr>
            <a:lvl6pPr marL="1851431" indent="0">
              <a:buNone/>
              <a:defRPr sz="700"/>
            </a:lvl6pPr>
            <a:lvl7pPr marL="2221718" indent="0">
              <a:buNone/>
              <a:defRPr sz="700"/>
            </a:lvl7pPr>
            <a:lvl8pPr marL="2592004" indent="0">
              <a:buNone/>
              <a:defRPr sz="700"/>
            </a:lvl8pPr>
            <a:lvl9pPr marL="2962290" indent="0">
              <a:buNone/>
              <a:defRPr sz="7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E251AB07-B6FA-4D89-8ACB-66D8937D8CE2}" type="datetimeFigureOut">
              <a:rPr lang="fr-FR"/>
              <a:pPr>
                <a:defRPr/>
              </a:pPr>
              <a:t>15/07/2016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2400481-A5F1-4319-B64C-1AB221EF76E5}"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BD145CC4-E90B-4324-BFCA-140D29C4D076}" type="datetimeFigureOut">
              <a:rPr lang="fr-FR"/>
              <a:pPr>
                <a:defRPr/>
              </a:pPr>
              <a:t>15/07/2016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C02FAE1-3A8A-4DD7-820E-F57C215B11AD}"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003290" y="187415"/>
            <a:ext cx="1863090" cy="399312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14020" y="187415"/>
            <a:ext cx="5451263" cy="399312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47BE9C3-FE55-48EB-8CC9-9ED9528CE5C6}" type="datetimeFigureOut">
              <a:rPr lang="fr-FR"/>
              <a:pPr>
                <a:defRPr/>
              </a:pPr>
              <a:t>15/07/2016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84A17E09-3BDB-420A-97F0-1156EFD158AD}"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14338" y="187325"/>
            <a:ext cx="7451725" cy="779463"/>
          </a:xfrm>
          <a:prstGeom prst="rect">
            <a:avLst/>
          </a:prstGeom>
          <a:noFill/>
          <a:ln w="9525">
            <a:noFill/>
            <a:miter lim="800000"/>
            <a:headEnd/>
            <a:tailEnd/>
          </a:ln>
        </p:spPr>
        <p:txBody>
          <a:bodyPr vert="horz" wrap="square" lIns="74057" tIns="37029" rIns="74057" bIns="37029"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14338" y="1092200"/>
            <a:ext cx="7451725" cy="3087688"/>
          </a:xfrm>
          <a:prstGeom prst="rect">
            <a:avLst/>
          </a:prstGeom>
          <a:noFill/>
          <a:ln w="9525">
            <a:noFill/>
            <a:miter lim="800000"/>
            <a:headEnd/>
            <a:tailEnd/>
          </a:ln>
        </p:spPr>
        <p:txBody>
          <a:bodyPr vert="horz" wrap="square" lIns="74057" tIns="37029" rIns="74057" bIns="37029"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14338" y="4337050"/>
            <a:ext cx="1931987" cy="249238"/>
          </a:xfrm>
          <a:prstGeom prst="rect">
            <a:avLst/>
          </a:prstGeom>
        </p:spPr>
        <p:txBody>
          <a:bodyPr vert="horz" lIns="74057" tIns="37029" rIns="74057" bIns="37029" rtlCol="0" anchor="ctr"/>
          <a:lstStyle>
            <a:lvl1pPr algn="l" defTabSz="740573" fontAlgn="auto">
              <a:spcBef>
                <a:spcPts val="0"/>
              </a:spcBef>
              <a:spcAft>
                <a:spcPts val="0"/>
              </a:spcAft>
              <a:defRPr sz="1000">
                <a:solidFill>
                  <a:schemeClr val="tx1">
                    <a:tint val="75000"/>
                  </a:schemeClr>
                </a:solidFill>
                <a:latin typeface="+mn-lt"/>
                <a:cs typeface="+mn-cs"/>
              </a:defRPr>
            </a:lvl1pPr>
          </a:lstStyle>
          <a:p>
            <a:pPr>
              <a:defRPr/>
            </a:pPr>
            <a:fld id="{A3C5B1ED-57AB-4668-925A-9CAAB12F0256}" type="datetimeFigureOut">
              <a:rPr lang="fr-FR"/>
              <a:pPr>
                <a:defRPr/>
              </a:pPr>
              <a:t>15/07/2016</a:t>
            </a:fld>
            <a:endParaRPr lang="fr-FR"/>
          </a:p>
        </p:txBody>
      </p:sp>
      <p:sp>
        <p:nvSpPr>
          <p:cNvPr id="5" name="Espace réservé du pied de page 4"/>
          <p:cNvSpPr>
            <a:spLocks noGrp="1"/>
          </p:cNvSpPr>
          <p:nvPr>
            <p:ph type="ftr" sz="quarter" idx="3"/>
          </p:nvPr>
        </p:nvSpPr>
        <p:spPr>
          <a:xfrm>
            <a:off x="2828925" y="4337050"/>
            <a:ext cx="2622550" cy="249238"/>
          </a:xfrm>
          <a:prstGeom prst="rect">
            <a:avLst/>
          </a:prstGeom>
        </p:spPr>
        <p:txBody>
          <a:bodyPr vert="horz" lIns="74057" tIns="37029" rIns="74057" bIns="37029" rtlCol="0" anchor="ctr"/>
          <a:lstStyle>
            <a:lvl1pPr algn="ctr" defTabSz="740573" fontAlgn="auto">
              <a:spcBef>
                <a:spcPts val="0"/>
              </a:spcBef>
              <a:spcAft>
                <a:spcPts val="0"/>
              </a:spcAft>
              <a:defRPr sz="10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5934075" y="4337050"/>
            <a:ext cx="1931988" cy="249238"/>
          </a:xfrm>
          <a:prstGeom prst="rect">
            <a:avLst/>
          </a:prstGeom>
        </p:spPr>
        <p:txBody>
          <a:bodyPr vert="horz" lIns="74057" tIns="37029" rIns="74057" bIns="37029" rtlCol="0" anchor="ctr"/>
          <a:lstStyle>
            <a:lvl1pPr algn="r" defTabSz="740573" fontAlgn="auto">
              <a:spcBef>
                <a:spcPts val="0"/>
              </a:spcBef>
              <a:spcAft>
                <a:spcPts val="0"/>
              </a:spcAft>
              <a:defRPr sz="1000">
                <a:solidFill>
                  <a:schemeClr val="tx1">
                    <a:tint val="75000"/>
                  </a:schemeClr>
                </a:solidFill>
                <a:latin typeface="+mn-lt"/>
                <a:cs typeface="+mn-cs"/>
              </a:defRPr>
            </a:lvl1pPr>
          </a:lstStyle>
          <a:p>
            <a:pPr>
              <a:defRPr/>
            </a:pPr>
            <a:fld id="{23306224-8010-4D75-90E4-4B0B361A48FC}"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39775" rtl="0" fontAlgn="base">
        <a:spcBef>
          <a:spcPct val="0"/>
        </a:spcBef>
        <a:spcAft>
          <a:spcPct val="0"/>
        </a:spcAft>
        <a:defRPr sz="3600" kern="1200">
          <a:solidFill>
            <a:schemeClr val="tx1"/>
          </a:solidFill>
          <a:latin typeface="+mj-lt"/>
          <a:ea typeface="+mj-ea"/>
          <a:cs typeface="+mj-cs"/>
        </a:defRPr>
      </a:lvl1pPr>
      <a:lvl2pPr algn="ctr" defTabSz="739775" rtl="0" fontAlgn="base">
        <a:spcBef>
          <a:spcPct val="0"/>
        </a:spcBef>
        <a:spcAft>
          <a:spcPct val="0"/>
        </a:spcAft>
        <a:defRPr sz="3600">
          <a:solidFill>
            <a:schemeClr val="tx1"/>
          </a:solidFill>
          <a:latin typeface="Calibri" pitchFamily="34" charset="0"/>
        </a:defRPr>
      </a:lvl2pPr>
      <a:lvl3pPr algn="ctr" defTabSz="739775" rtl="0" fontAlgn="base">
        <a:spcBef>
          <a:spcPct val="0"/>
        </a:spcBef>
        <a:spcAft>
          <a:spcPct val="0"/>
        </a:spcAft>
        <a:defRPr sz="3600">
          <a:solidFill>
            <a:schemeClr val="tx1"/>
          </a:solidFill>
          <a:latin typeface="Calibri" pitchFamily="34" charset="0"/>
        </a:defRPr>
      </a:lvl3pPr>
      <a:lvl4pPr algn="ctr" defTabSz="739775" rtl="0" fontAlgn="base">
        <a:spcBef>
          <a:spcPct val="0"/>
        </a:spcBef>
        <a:spcAft>
          <a:spcPct val="0"/>
        </a:spcAft>
        <a:defRPr sz="3600">
          <a:solidFill>
            <a:schemeClr val="tx1"/>
          </a:solidFill>
          <a:latin typeface="Calibri" pitchFamily="34" charset="0"/>
        </a:defRPr>
      </a:lvl4pPr>
      <a:lvl5pPr algn="ctr" defTabSz="739775" rtl="0" fontAlgn="base">
        <a:spcBef>
          <a:spcPct val="0"/>
        </a:spcBef>
        <a:spcAft>
          <a:spcPct val="0"/>
        </a:spcAft>
        <a:defRPr sz="3600">
          <a:solidFill>
            <a:schemeClr val="tx1"/>
          </a:solidFill>
          <a:latin typeface="Calibri" pitchFamily="34" charset="0"/>
        </a:defRPr>
      </a:lvl5pPr>
      <a:lvl6pPr marL="457200" algn="ctr" defTabSz="739775" rtl="0" eaLnBrk="1" fontAlgn="base" hangingPunct="1">
        <a:spcBef>
          <a:spcPct val="0"/>
        </a:spcBef>
        <a:spcAft>
          <a:spcPct val="0"/>
        </a:spcAft>
        <a:defRPr sz="3600">
          <a:solidFill>
            <a:schemeClr val="tx1"/>
          </a:solidFill>
          <a:latin typeface="Calibri" pitchFamily="34" charset="0"/>
        </a:defRPr>
      </a:lvl6pPr>
      <a:lvl7pPr marL="914400" algn="ctr" defTabSz="739775" rtl="0" eaLnBrk="1" fontAlgn="base" hangingPunct="1">
        <a:spcBef>
          <a:spcPct val="0"/>
        </a:spcBef>
        <a:spcAft>
          <a:spcPct val="0"/>
        </a:spcAft>
        <a:defRPr sz="3600">
          <a:solidFill>
            <a:schemeClr val="tx1"/>
          </a:solidFill>
          <a:latin typeface="Calibri" pitchFamily="34" charset="0"/>
        </a:defRPr>
      </a:lvl7pPr>
      <a:lvl8pPr marL="1371600" algn="ctr" defTabSz="739775" rtl="0" eaLnBrk="1" fontAlgn="base" hangingPunct="1">
        <a:spcBef>
          <a:spcPct val="0"/>
        </a:spcBef>
        <a:spcAft>
          <a:spcPct val="0"/>
        </a:spcAft>
        <a:defRPr sz="3600">
          <a:solidFill>
            <a:schemeClr val="tx1"/>
          </a:solidFill>
          <a:latin typeface="Calibri" pitchFamily="34" charset="0"/>
        </a:defRPr>
      </a:lvl8pPr>
      <a:lvl9pPr marL="1828800" algn="ctr" defTabSz="739775" rtl="0" eaLnBrk="1" fontAlgn="base" hangingPunct="1">
        <a:spcBef>
          <a:spcPct val="0"/>
        </a:spcBef>
        <a:spcAft>
          <a:spcPct val="0"/>
        </a:spcAft>
        <a:defRPr sz="3600">
          <a:solidFill>
            <a:schemeClr val="tx1"/>
          </a:solidFill>
          <a:latin typeface="Calibri" pitchFamily="34" charset="0"/>
        </a:defRPr>
      </a:lvl9pPr>
    </p:titleStyle>
    <p:bodyStyle>
      <a:lvl1pPr marL="276225" indent="-276225" algn="l" defTabSz="739775" rtl="0" fontAlgn="base">
        <a:spcBef>
          <a:spcPct val="20000"/>
        </a:spcBef>
        <a:spcAft>
          <a:spcPct val="0"/>
        </a:spcAft>
        <a:buFont typeface="Arial" charset="0"/>
        <a:buChar char="•"/>
        <a:defRPr sz="2600" kern="1200">
          <a:solidFill>
            <a:schemeClr val="tx1"/>
          </a:solidFill>
          <a:latin typeface="+mn-lt"/>
          <a:ea typeface="+mn-ea"/>
          <a:cs typeface="+mn-cs"/>
        </a:defRPr>
      </a:lvl1pPr>
      <a:lvl2pPr marL="601663" indent="-230188" algn="l" defTabSz="739775" rtl="0" fontAlgn="base">
        <a:spcBef>
          <a:spcPct val="20000"/>
        </a:spcBef>
        <a:spcAft>
          <a:spcPct val="0"/>
        </a:spcAft>
        <a:buFont typeface="Arial" charset="0"/>
        <a:buChar char="–"/>
        <a:defRPr sz="2300" kern="1200">
          <a:solidFill>
            <a:schemeClr val="tx1"/>
          </a:solidFill>
          <a:latin typeface="+mn-lt"/>
          <a:ea typeface="+mn-ea"/>
          <a:cs typeface="+mn-cs"/>
        </a:defRPr>
      </a:lvl2pPr>
      <a:lvl3pPr marL="925513" indent="-184150" algn="l" defTabSz="739775" rtl="0" fontAlgn="base">
        <a:spcBef>
          <a:spcPct val="20000"/>
        </a:spcBef>
        <a:spcAft>
          <a:spcPct val="0"/>
        </a:spcAft>
        <a:buFont typeface="Arial" charset="0"/>
        <a:buChar char="•"/>
        <a:defRPr sz="1900" kern="1200">
          <a:solidFill>
            <a:schemeClr val="tx1"/>
          </a:solidFill>
          <a:latin typeface="+mn-lt"/>
          <a:ea typeface="+mn-ea"/>
          <a:cs typeface="+mn-cs"/>
        </a:defRPr>
      </a:lvl3pPr>
      <a:lvl4pPr marL="1295400" indent="-184150" algn="l" defTabSz="739775" rtl="0" fontAlgn="base">
        <a:spcBef>
          <a:spcPct val="20000"/>
        </a:spcBef>
        <a:spcAft>
          <a:spcPct val="0"/>
        </a:spcAft>
        <a:buFont typeface="Arial" charset="0"/>
        <a:buChar char="–"/>
        <a:defRPr sz="1600" kern="1200">
          <a:solidFill>
            <a:schemeClr val="tx1"/>
          </a:solidFill>
          <a:latin typeface="+mn-lt"/>
          <a:ea typeface="+mn-ea"/>
          <a:cs typeface="+mn-cs"/>
        </a:defRPr>
      </a:lvl4pPr>
      <a:lvl5pPr marL="1665288" indent="-184150" algn="l" defTabSz="739775" rtl="0" fontAlgn="base">
        <a:spcBef>
          <a:spcPct val="20000"/>
        </a:spcBef>
        <a:spcAft>
          <a:spcPct val="0"/>
        </a:spcAft>
        <a:buFont typeface="Arial" charset="0"/>
        <a:buChar char="»"/>
        <a:defRPr sz="1600" kern="1200">
          <a:solidFill>
            <a:schemeClr val="tx1"/>
          </a:solidFill>
          <a:latin typeface="+mn-lt"/>
          <a:ea typeface="+mn-ea"/>
          <a:cs typeface="+mn-cs"/>
        </a:defRPr>
      </a:lvl5pPr>
      <a:lvl6pPr marL="2036575"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406861"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2777147"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147433" indent="-185143" algn="l" defTabSz="740573" rtl="0" eaLnBrk="1" latinLnBrk="0" hangingPunct="1">
        <a:spcBef>
          <a:spcPct val="20000"/>
        </a:spcBef>
        <a:buFont typeface="Arial" pitchFamily="34" charset="0"/>
        <a:buChar char="•"/>
        <a:defRPr sz="1600" kern="1200">
          <a:solidFill>
            <a:schemeClr val="tx1"/>
          </a:solidFill>
          <a:latin typeface="+mn-lt"/>
          <a:ea typeface="+mn-ea"/>
          <a:cs typeface="+mn-cs"/>
        </a:defRPr>
      </a:lvl9pPr>
    </p:bodyStyle>
    <p:otherStyle>
      <a:defPPr>
        <a:defRPr lang="fr-FR"/>
      </a:defPPr>
      <a:lvl1pPr marL="0" algn="l" defTabSz="740573" rtl="0" eaLnBrk="1" latinLnBrk="0" hangingPunct="1">
        <a:defRPr sz="1500" kern="1200">
          <a:solidFill>
            <a:schemeClr val="tx1"/>
          </a:solidFill>
          <a:latin typeface="+mn-lt"/>
          <a:ea typeface="+mn-ea"/>
          <a:cs typeface="+mn-cs"/>
        </a:defRPr>
      </a:lvl1pPr>
      <a:lvl2pPr marL="370286" algn="l" defTabSz="740573" rtl="0" eaLnBrk="1" latinLnBrk="0" hangingPunct="1">
        <a:defRPr sz="1500" kern="1200">
          <a:solidFill>
            <a:schemeClr val="tx1"/>
          </a:solidFill>
          <a:latin typeface="+mn-lt"/>
          <a:ea typeface="+mn-ea"/>
          <a:cs typeface="+mn-cs"/>
        </a:defRPr>
      </a:lvl2pPr>
      <a:lvl3pPr marL="740573" algn="l" defTabSz="740573" rtl="0" eaLnBrk="1" latinLnBrk="0" hangingPunct="1">
        <a:defRPr sz="1500" kern="1200">
          <a:solidFill>
            <a:schemeClr val="tx1"/>
          </a:solidFill>
          <a:latin typeface="+mn-lt"/>
          <a:ea typeface="+mn-ea"/>
          <a:cs typeface="+mn-cs"/>
        </a:defRPr>
      </a:lvl3pPr>
      <a:lvl4pPr marL="1110859" algn="l" defTabSz="740573" rtl="0" eaLnBrk="1" latinLnBrk="0" hangingPunct="1">
        <a:defRPr sz="1500" kern="1200">
          <a:solidFill>
            <a:schemeClr val="tx1"/>
          </a:solidFill>
          <a:latin typeface="+mn-lt"/>
          <a:ea typeface="+mn-ea"/>
          <a:cs typeface="+mn-cs"/>
        </a:defRPr>
      </a:lvl4pPr>
      <a:lvl5pPr marL="1481145" algn="l" defTabSz="740573" rtl="0" eaLnBrk="1" latinLnBrk="0" hangingPunct="1">
        <a:defRPr sz="1500" kern="1200">
          <a:solidFill>
            <a:schemeClr val="tx1"/>
          </a:solidFill>
          <a:latin typeface="+mn-lt"/>
          <a:ea typeface="+mn-ea"/>
          <a:cs typeface="+mn-cs"/>
        </a:defRPr>
      </a:lvl5pPr>
      <a:lvl6pPr marL="1851431" algn="l" defTabSz="740573" rtl="0" eaLnBrk="1" latinLnBrk="0" hangingPunct="1">
        <a:defRPr sz="1500" kern="1200">
          <a:solidFill>
            <a:schemeClr val="tx1"/>
          </a:solidFill>
          <a:latin typeface="+mn-lt"/>
          <a:ea typeface="+mn-ea"/>
          <a:cs typeface="+mn-cs"/>
        </a:defRPr>
      </a:lvl6pPr>
      <a:lvl7pPr marL="2221718" algn="l" defTabSz="740573" rtl="0" eaLnBrk="1" latinLnBrk="0" hangingPunct="1">
        <a:defRPr sz="1500" kern="1200">
          <a:solidFill>
            <a:schemeClr val="tx1"/>
          </a:solidFill>
          <a:latin typeface="+mn-lt"/>
          <a:ea typeface="+mn-ea"/>
          <a:cs typeface="+mn-cs"/>
        </a:defRPr>
      </a:lvl7pPr>
      <a:lvl8pPr marL="2592004" algn="l" defTabSz="740573" rtl="0" eaLnBrk="1" latinLnBrk="0" hangingPunct="1">
        <a:defRPr sz="1500" kern="1200">
          <a:solidFill>
            <a:schemeClr val="tx1"/>
          </a:solidFill>
          <a:latin typeface="+mn-lt"/>
          <a:ea typeface="+mn-ea"/>
          <a:cs typeface="+mn-cs"/>
        </a:defRPr>
      </a:lvl8pPr>
      <a:lvl9pPr marL="2962290" algn="l" defTabSz="740573"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Rectangle 1"/>
          <p:cNvSpPr>
            <a:spLocks noChangeArrowheads="1"/>
          </p:cNvSpPr>
          <p:nvPr/>
        </p:nvSpPr>
        <p:spPr bwMode="auto">
          <a:xfrm>
            <a:off x="0" y="3635375"/>
            <a:ext cx="4751388" cy="609600"/>
          </a:xfrm>
          <a:prstGeom prst="rect">
            <a:avLst/>
          </a:prstGeom>
          <a:noFill/>
          <a:ln w="9525">
            <a:noFill/>
            <a:miter lim="800000"/>
            <a:headEnd/>
            <a:tailEnd/>
          </a:ln>
        </p:spPr>
        <p:txBody>
          <a:bodyPr>
            <a:spAutoFit/>
          </a:bodyPr>
          <a:lstStyle/>
          <a:p>
            <a:pPr algn="ctr"/>
            <a:r>
              <a:rPr lang="fr-FR" sz="1400">
                <a:solidFill>
                  <a:srgbClr val="FFFF00"/>
                </a:solidFill>
                <a:latin typeface="Engravers MT" pitchFamily="18" charset="0"/>
              </a:rPr>
              <a:t>Les plus vieilles villes du monde </a:t>
            </a:r>
            <a:r>
              <a:rPr lang="fr-FR" sz="2000">
                <a:solidFill>
                  <a:srgbClr val="FFFF00"/>
                </a:solidFill>
              </a:rPr>
              <a:t>(encore habitées)</a:t>
            </a:r>
          </a:p>
        </p:txBody>
      </p:sp>
      <p:sp>
        <p:nvSpPr>
          <p:cNvPr id="2051" name="Rectangle 2"/>
          <p:cNvSpPr>
            <a:spLocks noChangeArrowheads="1"/>
          </p:cNvSpPr>
          <p:nvPr/>
        </p:nvSpPr>
        <p:spPr bwMode="auto">
          <a:xfrm>
            <a:off x="5148263" y="4211638"/>
            <a:ext cx="1166812" cy="336550"/>
          </a:xfrm>
          <a:prstGeom prst="rect">
            <a:avLst/>
          </a:prstGeom>
          <a:noFill/>
          <a:ln w="9525">
            <a:noFill/>
            <a:miter lim="800000"/>
            <a:headEnd/>
            <a:tailEnd/>
          </a:ln>
        </p:spPr>
        <p:txBody>
          <a:bodyPr wrap="none">
            <a:spAutoFit/>
          </a:bodyPr>
          <a:lstStyle/>
          <a:p>
            <a:r>
              <a:rPr lang="fr-FR" sz="1600" b="1" i="1">
                <a:solidFill>
                  <a:srgbClr val="FF0000"/>
                </a:solidFill>
              </a:rPr>
              <a:t>Dep  auto </a:t>
            </a:r>
            <a:endParaRPr lang="fr-FR"/>
          </a:p>
        </p:txBody>
      </p:sp>
      <p:pic>
        <p:nvPicPr>
          <p:cNvPr id="6" name="Andr2757.wav">
            <a:hlinkClick r:id="" action="ppaction://media"/>
          </p:cNvPr>
          <p:cNvPicPr>
            <a:picLocks noRot="1" noChangeAspect="1"/>
          </p:cNvPicPr>
          <p:nvPr>
            <a:wavAudioFile r:embed="rId1" name="Andre_Rieu-Kissing_you.wav"/>
          </p:nvPr>
        </p:nvPicPr>
        <p:blipFill>
          <a:blip r:embed="rId4"/>
          <a:srcRect/>
          <a:stretch>
            <a:fillRect/>
          </a:stretch>
        </p:blipFill>
        <p:spPr bwMode="auto">
          <a:xfrm>
            <a:off x="6948488" y="4211638"/>
            <a:ext cx="125412" cy="125412"/>
          </a:xfrm>
          <a:prstGeom prst="rect">
            <a:avLst/>
          </a:prstGeom>
          <a:noFill/>
          <a:ln w="9525">
            <a:noFill/>
            <a:miter lim="800000"/>
            <a:headEnd/>
            <a:tailEnd/>
          </a:ln>
        </p:spPr>
      </p:pic>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0" showWhenStopped="0">
                <p:cTn id="7"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cms.linternaute.com/image_cms/original/1873864-les-plus-vieilles-villes-du-monde-encore-habitees.jpg"/>
          <p:cNvPicPr>
            <a:picLocks noChangeAspect="1" noChangeArrowheads="1"/>
          </p:cNvPicPr>
          <p:nvPr/>
        </p:nvPicPr>
        <p:blipFill>
          <a:blip r:embed="rId2"/>
          <a:srcRect/>
          <a:stretch>
            <a:fillRect/>
          </a:stretch>
        </p:blipFill>
        <p:spPr bwMode="auto">
          <a:xfrm>
            <a:off x="0" y="0"/>
            <a:ext cx="8280400" cy="3563938"/>
          </a:xfrm>
          <a:prstGeom prst="rect">
            <a:avLst/>
          </a:prstGeom>
          <a:noFill/>
          <a:ln w="9525">
            <a:noFill/>
            <a:miter lim="800000"/>
            <a:headEnd/>
            <a:tailEnd/>
          </a:ln>
        </p:spPr>
      </p:pic>
      <p:pic>
        <p:nvPicPr>
          <p:cNvPr id="3" name="Picture 2" descr="http://i-cms.linternaute.com/image_cms/original/1873864-les-plus-vieilles-villes-du-monde-encore-habitees.jpg"/>
          <p:cNvPicPr>
            <a:picLocks noChangeAspect="1" noChangeArrowheads="1"/>
          </p:cNvPicPr>
          <p:nvPr/>
        </p:nvPicPr>
        <p:blipFill>
          <a:blip r:embed="rId2"/>
          <a:srcRect/>
          <a:stretch>
            <a:fillRect/>
          </a:stretch>
        </p:blipFill>
        <p:spPr bwMode="auto">
          <a:xfrm>
            <a:off x="0" y="-252413"/>
            <a:ext cx="8280400" cy="3563938"/>
          </a:xfrm>
          <a:prstGeom prst="rect">
            <a:avLst/>
          </a:prstGeom>
          <a:noFill/>
          <a:ln w="9525">
            <a:noFill/>
            <a:miter lim="800000"/>
            <a:headEnd/>
            <a:tailEnd/>
          </a:ln>
        </p:spPr>
      </p:pic>
      <p:sp>
        <p:nvSpPr>
          <p:cNvPr id="4" name="Rectangle 3"/>
          <p:cNvSpPr/>
          <p:nvPr/>
        </p:nvSpPr>
        <p:spPr>
          <a:xfrm>
            <a:off x="0" y="3563938"/>
            <a:ext cx="8280400" cy="830262"/>
          </a:xfrm>
          <a:prstGeom prst="rect">
            <a:avLst/>
          </a:prstGeom>
        </p:spPr>
        <p:txBody>
          <a:bodyPr>
            <a:spAutoFit/>
          </a:bodyPr>
          <a:lstStyle/>
          <a:p>
            <a:pPr algn="ctr" defTabSz="740573" fontAlgn="auto">
              <a:spcBef>
                <a:spcPts val="0"/>
              </a:spcBef>
              <a:spcAft>
                <a:spcPts val="0"/>
              </a:spcAft>
              <a:defRPr/>
            </a:pPr>
            <a:r>
              <a:rPr lang="fr-FR" sz="1200" i="1" dirty="0">
                <a:solidFill>
                  <a:schemeClr val="bg1"/>
                </a:solidFill>
                <a:latin typeface="+mn-lt"/>
                <a:cs typeface="+mn-cs"/>
              </a:rPr>
              <a:t>Elles sont plusieurs à se disputer le titre, pourtant il semblerait que ce soit Damas qui le remporte.</a:t>
            </a:r>
            <a:r>
              <a:rPr lang="fr-FR" sz="1200" b="1" i="1" dirty="0">
                <a:solidFill>
                  <a:schemeClr val="bg1"/>
                </a:solidFill>
                <a:latin typeface="+mn-lt"/>
                <a:cs typeface="+mn-cs"/>
              </a:rPr>
              <a:t> La capitale de la Syrie</a:t>
            </a:r>
            <a:r>
              <a:rPr lang="fr-FR" sz="1200" i="1" dirty="0">
                <a:solidFill>
                  <a:schemeClr val="bg1"/>
                </a:solidFill>
                <a:latin typeface="+mn-lt"/>
                <a:cs typeface="+mn-cs"/>
              </a:rPr>
              <a:t>  a été continuellement habitée depuis le </a:t>
            </a:r>
            <a:r>
              <a:rPr lang="fr-FR" sz="1200" b="1" i="1" dirty="0">
                <a:solidFill>
                  <a:schemeClr val="bg1"/>
                </a:solidFill>
                <a:latin typeface="+mn-lt"/>
                <a:cs typeface="+mn-cs"/>
              </a:rPr>
              <a:t>Xe millénaire avant J.C,</a:t>
            </a:r>
            <a:r>
              <a:rPr lang="fr-FR" sz="1200" i="1" dirty="0">
                <a:solidFill>
                  <a:schemeClr val="bg1"/>
                </a:solidFill>
                <a:latin typeface="+mn-lt"/>
                <a:cs typeface="+mn-cs"/>
              </a:rPr>
              <a:t> d'après de récentes fouilles archéologiques, elle serait donc la ville la plus ancienne du monde. Elle est citée dans la Bible et fut la prestigieuse capitale omeyyade                                  </a:t>
            </a:r>
            <a:endParaRPr lang="fr-FR" sz="1200" i="1" dirty="0">
              <a:solidFill>
                <a:schemeClr val="bg1"/>
              </a:solidFill>
              <a:latin typeface="+mn-lt"/>
              <a:cs typeface="+mn-cs"/>
            </a:endParaRPr>
          </a:p>
          <a:p>
            <a:pPr algn="ctr" defTabSz="740573" fontAlgn="auto">
              <a:spcBef>
                <a:spcPts val="0"/>
              </a:spcBef>
              <a:spcAft>
                <a:spcPts val="0"/>
              </a:spcAft>
              <a:defRPr/>
            </a:pPr>
            <a:r>
              <a:rPr lang="fr-FR" sz="1200" b="1" i="1" dirty="0">
                <a:solidFill>
                  <a:schemeClr val="bg1"/>
                </a:solidFill>
                <a:latin typeface="+mn-lt"/>
                <a:cs typeface="+mn-cs"/>
              </a:rPr>
              <a:t> </a:t>
            </a:r>
            <a:r>
              <a:rPr lang="fr-FR" sz="1200" b="1" i="1" dirty="0">
                <a:solidFill>
                  <a:schemeClr val="bg1"/>
                </a:solidFill>
                <a:latin typeface="+mn-lt"/>
                <a:cs typeface="+mn-cs"/>
              </a:rPr>
              <a:t>                                                                                                                                                                                                    </a:t>
            </a:r>
            <a:endParaRPr lang="fr-FR" sz="2000" b="1" i="1" dirty="0">
              <a:solidFill>
                <a:srgbClr val="FF0000"/>
              </a:solidFill>
              <a:latin typeface="+mn-lt"/>
              <a:cs typeface="+mn-cs"/>
            </a:endParaRPr>
          </a:p>
        </p:txBody>
      </p:sp>
      <p:sp>
        <p:nvSpPr>
          <p:cNvPr id="3078" name="ZoneTexte 6"/>
          <p:cNvSpPr txBox="1">
            <a:spLocks noChangeArrowheads="1"/>
          </p:cNvSpPr>
          <p:nvPr/>
        </p:nvSpPr>
        <p:spPr bwMode="auto">
          <a:xfrm>
            <a:off x="5580063" y="539750"/>
            <a:ext cx="1584325" cy="400050"/>
          </a:xfrm>
          <a:prstGeom prst="rect">
            <a:avLst/>
          </a:prstGeom>
          <a:noFill/>
          <a:ln w="9525">
            <a:noFill/>
            <a:miter lim="800000"/>
            <a:headEnd/>
            <a:tailEnd/>
          </a:ln>
        </p:spPr>
        <p:txBody>
          <a:bodyPr>
            <a:spAutoFit/>
          </a:bodyPr>
          <a:lstStyle/>
          <a:p>
            <a:r>
              <a:rPr lang="fr-FR" sz="2000" i="1">
                <a:latin typeface="Engravers MT" pitchFamily="18" charset="0"/>
              </a:rPr>
              <a:t>DAMAS</a:t>
            </a:r>
          </a:p>
        </p:txBody>
      </p:sp>
      <p:sp>
        <p:nvSpPr>
          <p:cNvPr id="3081" name="Rectangle 2"/>
          <p:cNvSpPr>
            <a:spLocks noChangeArrowheads="1"/>
          </p:cNvSpPr>
          <p:nvPr/>
        </p:nvSpPr>
        <p:spPr bwMode="auto">
          <a:xfrm>
            <a:off x="7019925" y="4343400"/>
            <a:ext cx="1006475" cy="336550"/>
          </a:xfrm>
          <a:prstGeom prst="rect">
            <a:avLst/>
          </a:prstGeom>
          <a:noFill/>
          <a:ln w="9525">
            <a:noFill/>
            <a:miter lim="800000"/>
            <a:headEnd/>
            <a:tailEnd/>
          </a:ln>
        </p:spPr>
        <p:txBody>
          <a:bodyPr wrap="none">
            <a:spAutoFit/>
          </a:bodyPr>
          <a:lstStyle/>
          <a:p>
            <a:r>
              <a:rPr lang="fr-FR" sz="1600" b="1" i="1">
                <a:solidFill>
                  <a:srgbClr val="FF0000"/>
                </a:solidFill>
              </a:rPr>
              <a:t>AU CLIC</a:t>
            </a:r>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par>
                          <p:cTn id="15" fill="hold">
                            <p:stCondLst>
                              <p:cond delay="7000"/>
                            </p:stCondLst>
                            <p:childTnLst>
                              <p:par>
                                <p:cTn id="16" presetID="20" presetClass="entr" presetSubtype="0" fill="hold" nodeType="after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wedge">
                                      <p:cBhvr>
                                        <p:cTn id="18"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cms.linternaute.com/image_cms/original/1873843-jericho-en-cisjordanie.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pic>
        <p:nvPicPr>
          <p:cNvPr id="3" name="Picture 2" descr="http://i-cms.linternaute.com/image_cms/original/1873843-jericho-en-cisjordanie.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sp>
        <p:nvSpPr>
          <p:cNvPr id="4" name="Rectangle 3"/>
          <p:cNvSpPr>
            <a:spLocks noChangeArrowheads="1"/>
          </p:cNvSpPr>
          <p:nvPr/>
        </p:nvSpPr>
        <p:spPr bwMode="auto">
          <a:xfrm>
            <a:off x="0" y="3779838"/>
            <a:ext cx="8280400" cy="1016000"/>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Les fondations originelles de </a:t>
            </a:r>
            <a:r>
              <a:rPr lang="fr-FR" altLang="fr-FR" sz="1200" b="1" i="1">
                <a:solidFill>
                  <a:schemeClr val="bg1"/>
                </a:solidFill>
                <a:latin typeface="Calibri" pitchFamily="34" charset="0"/>
              </a:rPr>
              <a:t>Jéricho</a:t>
            </a:r>
            <a:r>
              <a:rPr lang="fr-FR" altLang="fr-FR" sz="1200" i="1">
                <a:solidFill>
                  <a:schemeClr val="bg1"/>
                </a:solidFill>
                <a:latin typeface="Calibri" pitchFamily="34" charset="0"/>
              </a:rPr>
              <a:t> remontent à </a:t>
            </a:r>
            <a:r>
              <a:rPr lang="fr-FR" altLang="fr-FR" sz="1200" b="1" i="1">
                <a:solidFill>
                  <a:schemeClr val="bg1"/>
                </a:solidFill>
                <a:latin typeface="Calibri" pitchFamily="34" charset="0"/>
              </a:rPr>
              <a:t>9 000 ans av. J.-C</a:t>
            </a:r>
            <a:r>
              <a:rPr lang="fr-FR" altLang="fr-FR" sz="1200" i="1">
                <a:solidFill>
                  <a:schemeClr val="bg1"/>
                </a:solidFill>
                <a:latin typeface="Calibri" pitchFamily="34" charset="0"/>
              </a:rPr>
              <a:t>.  Les ruines de 20 établissements antiques et bibliques ont été dévoilées par des fouilles archéologiques, sur une colline baptisée Tell es-Sultan.                                                                                                 La cité compte aujourd'hui une population d'environ 27 000 habitants, avec des camps de réfugiés                                                               au nord-ouest et au sud du centre-ville. </a:t>
            </a:r>
            <a:r>
              <a:rPr lang="fr-FR" altLang="fr-FR" sz="1200">
                <a:latin typeface="Calibri" pitchFamily="34" charset="0"/>
              </a:rPr>
              <a:t/>
            </a:r>
            <a:br>
              <a:rPr lang="fr-FR" altLang="fr-FR" sz="1200">
                <a:latin typeface="Calibri" pitchFamily="34" charset="0"/>
              </a:rPr>
            </a:br>
            <a:endParaRPr lang="fr-FR" altLang="fr-FR" sz="1200">
              <a:latin typeface="Calibri" pitchFamily="34" charset="0"/>
            </a:endParaRPr>
          </a:p>
        </p:txBody>
      </p:sp>
      <p:sp>
        <p:nvSpPr>
          <p:cNvPr id="4101" name="Rectangle 5"/>
          <p:cNvSpPr>
            <a:spLocks noChangeArrowheads="1"/>
          </p:cNvSpPr>
          <p:nvPr/>
        </p:nvSpPr>
        <p:spPr bwMode="auto">
          <a:xfrm>
            <a:off x="3157538" y="107950"/>
            <a:ext cx="1965325" cy="400050"/>
          </a:xfrm>
          <a:prstGeom prst="rect">
            <a:avLst/>
          </a:prstGeom>
          <a:noFill/>
          <a:ln w="9525">
            <a:noFill/>
            <a:miter lim="800000"/>
            <a:headEnd/>
            <a:tailEnd/>
          </a:ln>
        </p:spPr>
        <p:txBody>
          <a:bodyPr>
            <a:spAutoFit/>
          </a:bodyPr>
          <a:lstStyle/>
          <a:p>
            <a:r>
              <a:rPr lang="fr-FR" altLang="fr-FR" sz="2000" b="1" i="1">
                <a:solidFill>
                  <a:schemeClr val="bg1"/>
                </a:solidFill>
                <a:latin typeface="Engravers MT" pitchFamily="18" charset="0"/>
              </a:rPr>
              <a:t>Jéricho</a:t>
            </a:r>
            <a:endParaRPr lang="fr-FR" altLang="fr-FR" sz="2000" i="1">
              <a:solidFill>
                <a:schemeClr val="bg1"/>
              </a:solidFill>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i-cms.linternaute.com/image_cms/original/1873856-byblos-au-liban.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sp>
        <p:nvSpPr>
          <p:cNvPr id="4" name="Rectangle 3"/>
          <p:cNvSpPr>
            <a:spLocks noChangeArrowheads="1"/>
          </p:cNvSpPr>
          <p:nvPr/>
        </p:nvSpPr>
        <p:spPr bwMode="auto">
          <a:xfrm>
            <a:off x="0" y="3852863"/>
            <a:ext cx="8280400" cy="646112"/>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La cité de </a:t>
            </a:r>
            <a:r>
              <a:rPr lang="fr-FR" altLang="fr-FR" sz="1200" b="1" i="1">
                <a:solidFill>
                  <a:schemeClr val="bg1"/>
                </a:solidFill>
                <a:latin typeface="Calibri" pitchFamily="34" charset="0"/>
              </a:rPr>
              <a:t>Byblos  (Liban) </a:t>
            </a:r>
            <a:r>
              <a:rPr lang="fr-FR" altLang="fr-FR" sz="1200" i="1">
                <a:solidFill>
                  <a:schemeClr val="bg1"/>
                </a:solidFill>
                <a:latin typeface="Calibri" pitchFamily="34" charset="0"/>
              </a:rPr>
              <a:t>, fondée 5 000 ans avant J.C. a été habitée continuellement jusqu'à nos jours et s'appelle aujourd'hui Jbeil. Ses traces les plus anciennes remontent à un village de pécheurs du Néolithique</a:t>
            </a:r>
            <a:r>
              <a:rPr lang="fr-FR" altLang="fr-FR" sz="1200" b="1" i="1">
                <a:solidFill>
                  <a:schemeClr val="bg1"/>
                </a:solidFill>
                <a:latin typeface="Calibri" pitchFamily="34" charset="0"/>
              </a:rPr>
              <a:t>, </a:t>
            </a:r>
            <a:r>
              <a:rPr lang="fr-FR" altLang="fr-FR" sz="1200" i="1">
                <a:solidFill>
                  <a:schemeClr val="bg1"/>
                </a:solidFill>
                <a:latin typeface="Calibri" pitchFamily="34" charset="0"/>
              </a:rPr>
              <a:t>vers 5 000 avant J.C.                                                  Byblos est caractérisée aujourd'hui par son antique port de pêche</a:t>
            </a:r>
          </a:p>
        </p:txBody>
      </p:sp>
      <p:pic>
        <p:nvPicPr>
          <p:cNvPr id="5" name="Picture 2" descr="http://i-cms.linternaute.com/image_cms/original/1873856-byblos-au-liban.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sp>
        <p:nvSpPr>
          <p:cNvPr id="5125" name="ZoneTexte 5"/>
          <p:cNvSpPr txBox="1">
            <a:spLocks noChangeArrowheads="1"/>
          </p:cNvSpPr>
          <p:nvPr/>
        </p:nvSpPr>
        <p:spPr bwMode="auto">
          <a:xfrm>
            <a:off x="4284663" y="179388"/>
            <a:ext cx="1511300" cy="338137"/>
          </a:xfrm>
          <a:prstGeom prst="rect">
            <a:avLst/>
          </a:prstGeom>
          <a:noFill/>
          <a:ln w="9525">
            <a:noFill/>
            <a:miter lim="800000"/>
            <a:headEnd/>
            <a:tailEnd/>
          </a:ln>
        </p:spPr>
        <p:txBody>
          <a:bodyPr>
            <a:spAutoFit/>
          </a:bodyPr>
          <a:lstStyle/>
          <a:p>
            <a:r>
              <a:rPr lang="fr-FR" altLang="fr-FR" sz="1600" b="1" i="1">
                <a:latin typeface="Engravers MT" pitchFamily="18" charset="0"/>
              </a:rPr>
              <a:t>Byblos</a:t>
            </a:r>
            <a:endParaRPr lang="fr-FR">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i-cms.linternaute.com/image_cms/original/1873963-athenes-en-grece.jpg"/>
          <p:cNvPicPr>
            <a:picLocks noChangeAspect="1" noChangeArrowheads="1"/>
          </p:cNvPicPr>
          <p:nvPr/>
        </p:nvPicPr>
        <p:blipFill>
          <a:blip r:embed="rId2"/>
          <a:srcRect/>
          <a:stretch>
            <a:fillRect/>
          </a:stretch>
        </p:blipFill>
        <p:spPr bwMode="auto">
          <a:xfrm>
            <a:off x="0" y="0"/>
            <a:ext cx="8280400" cy="4032250"/>
          </a:xfrm>
          <a:prstGeom prst="rect">
            <a:avLst/>
          </a:prstGeom>
          <a:noFill/>
          <a:ln w="9525">
            <a:noFill/>
            <a:miter lim="800000"/>
            <a:headEnd/>
            <a:tailEnd/>
          </a:ln>
        </p:spPr>
      </p:pic>
      <p:pic>
        <p:nvPicPr>
          <p:cNvPr id="3" name="Picture 2" descr="http://i-cms.linternaute.com/image_cms/original/1873963-athenes-en-grece.jpg"/>
          <p:cNvPicPr>
            <a:picLocks noChangeAspect="1" noChangeArrowheads="1"/>
          </p:cNvPicPr>
          <p:nvPr/>
        </p:nvPicPr>
        <p:blipFill>
          <a:blip r:embed="rId2"/>
          <a:srcRect/>
          <a:stretch>
            <a:fillRect/>
          </a:stretch>
        </p:blipFill>
        <p:spPr bwMode="auto">
          <a:xfrm>
            <a:off x="0" y="0"/>
            <a:ext cx="8280400" cy="3995738"/>
          </a:xfrm>
          <a:prstGeom prst="rect">
            <a:avLst/>
          </a:prstGeom>
          <a:noFill/>
          <a:ln w="9525">
            <a:noFill/>
            <a:miter lim="800000"/>
            <a:headEnd/>
            <a:tailEnd/>
          </a:ln>
        </p:spPr>
      </p:pic>
      <p:sp>
        <p:nvSpPr>
          <p:cNvPr id="4" name="Rectangle 3"/>
          <p:cNvSpPr>
            <a:spLocks noChangeArrowheads="1"/>
          </p:cNvSpPr>
          <p:nvPr/>
        </p:nvSpPr>
        <p:spPr bwMode="auto">
          <a:xfrm>
            <a:off x="0" y="4068763"/>
            <a:ext cx="8280400" cy="830262"/>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Athènes compte parmi les plus anciennes villes d'Europe, elle aurait été fondée 4 000 ans  avant J.C.</a:t>
            </a:r>
          </a:p>
          <a:p>
            <a:pPr algn="ctr"/>
            <a:r>
              <a:rPr lang="fr-FR" altLang="fr-FR" sz="1200" i="1">
                <a:solidFill>
                  <a:schemeClr val="bg1"/>
                </a:solidFill>
                <a:latin typeface="Calibri" pitchFamily="34" charset="0"/>
              </a:rPr>
              <a:t>La cité ,renommée pour son passé glorieux pendant l'Antiquité, est considérée comme le berceau de la démocratie.</a:t>
            </a:r>
          </a:p>
          <a:p>
            <a:pPr algn="ctr"/>
            <a:r>
              <a:rPr lang="fr-FR" altLang="fr-FR" sz="1200" i="1">
                <a:solidFill>
                  <a:schemeClr val="bg1"/>
                </a:solidFill>
                <a:latin typeface="Calibri" pitchFamily="34" charset="0"/>
              </a:rPr>
              <a:t>  </a:t>
            </a:r>
            <a:br>
              <a:rPr lang="fr-FR" altLang="fr-FR" sz="1200" i="1">
                <a:solidFill>
                  <a:schemeClr val="bg1"/>
                </a:solidFill>
                <a:latin typeface="Calibri" pitchFamily="34" charset="0"/>
              </a:rPr>
            </a:br>
            <a:endParaRPr lang="fr-FR" altLang="fr-FR" sz="1200" i="1">
              <a:solidFill>
                <a:schemeClr val="bg1"/>
              </a:solidFill>
              <a:latin typeface="Calibri" pitchFamily="34" charset="0"/>
            </a:endParaRPr>
          </a:p>
        </p:txBody>
      </p:sp>
      <p:sp>
        <p:nvSpPr>
          <p:cNvPr id="6149" name="ZoneTexte 5"/>
          <p:cNvSpPr txBox="1">
            <a:spLocks noChangeArrowheads="1"/>
          </p:cNvSpPr>
          <p:nvPr/>
        </p:nvSpPr>
        <p:spPr bwMode="auto">
          <a:xfrm>
            <a:off x="3419475" y="395288"/>
            <a:ext cx="2016125" cy="400050"/>
          </a:xfrm>
          <a:prstGeom prst="rect">
            <a:avLst/>
          </a:prstGeom>
          <a:noFill/>
          <a:ln w="9525">
            <a:noFill/>
            <a:miter lim="800000"/>
            <a:headEnd/>
            <a:tailEnd/>
          </a:ln>
        </p:spPr>
        <p:txBody>
          <a:bodyPr>
            <a:spAutoFit/>
          </a:bodyPr>
          <a:lstStyle/>
          <a:p>
            <a:r>
              <a:rPr lang="fr-FR" sz="2000" i="1">
                <a:solidFill>
                  <a:schemeClr val="bg1"/>
                </a:solidFill>
                <a:latin typeface="Engravers MT" pitchFamily="18" charset="0"/>
              </a:rPr>
              <a:t>Athènes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par>
                          <p:cTn id="15" fill="hold">
                            <p:stCondLst>
                              <p:cond delay="7000"/>
                            </p:stCondLst>
                            <p:childTnLst>
                              <p:par>
                                <p:cTn id="16" presetID="20" presetClass="entr" presetSubtype="0" fill="hold" nodeType="after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wedge">
                                      <p:cBhvr>
                                        <p:cTn id="18" dur="2000"/>
                                        <p:tgtEl>
                                          <p:spTgt spid="4">
                                            <p:txEl>
                                              <p:pRg st="2" end="2"/>
                                            </p:txEl>
                                          </p:spTgt>
                                        </p:tgtEl>
                                      </p:cBhvr>
                                    </p:animEffect>
                                  </p:childTnLst>
                                </p:cTn>
                              </p:par>
                            </p:childTnLst>
                          </p:cTn>
                        </p:par>
                        <p:par>
                          <p:cTn id="19" fill="hold">
                            <p:stCondLst>
                              <p:cond delay="9000"/>
                            </p:stCondLst>
                            <p:childTnLst>
                              <p:par>
                                <p:cTn id="20" presetID="20" presetClass="entr" presetSubtype="0" fill="hold" nodeType="after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wedge">
                                      <p:cBhvr>
                                        <p:cTn id="22"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cms.linternaute.com/image_cms/original/1873900-jerusalem-en-israel.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pic>
        <p:nvPicPr>
          <p:cNvPr id="3" name="Picture 2" descr="http://i-cms.linternaute.com/image_cms/original/1873900-jerusalem-en-israel.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sp>
        <p:nvSpPr>
          <p:cNvPr id="4" name="Rectangle 3"/>
          <p:cNvSpPr>
            <a:spLocks noChangeArrowheads="1"/>
          </p:cNvSpPr>
          <p:nvPr/>
        </p:nvSpPr>
        <p:spPr bwMode="auto">
          <a:xfrm>
            <a:off x="0" y="3924300"/>
            <a:ext cx="8280400" cy="646113"/>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La ville de</a:t>
            </a:r>
            <a:r>
              <a:rPr lang="fr-FR" altLang="fr-FR" sz="1200" b="1" i="1">
                <a:solidFill>
                  <a:schemeClr val="bg1"/>
                </a:solidFill>
                <a:latin typeface="Calibri" pitchFamily="34" charset="0"/>
              </a:rPr>
              <a:t> Jérusalem </a:t>
            </a:r>
            <a:r>
              <a:rPr lang="fr-FR" altLang="fr-FR" sz="1200" i="1">
                <a:solidFill>
                  <a:schemeClr val="bg1"/>
                </a:solidFill>
                <a:latin typeface="Calibri" pitchFamily="34" charset="0"/>
              </a:rPr>
              <a:t>au Proche-Orient tient une place prépondérante pour les trois religions monothéistes.                                                Son occupation remonterait à la </a:t>
            </a:r>
            <a:r>
              <a:rPr lang="fr-FR" altLang="fr-FR" sz="1200" b="1" i="1">
                <a:solidFill>
                  <a:schemeClr val="bg1"/>
                </a:solidFill>
                <a:latin typeface="Calibri" pitchFamily="34" charset="0"/>
              </a:rPr>
              <a:t>période Chalcolithique</a:t>
            </a:r>
            <a:r>
              <a:rPr lang="fr-FR" altLang="fr-FR" sz="1200" i="1">
                <a:solidFill>
                  <a:schemeClr val="bg1"/>
                </a:solidFill>
                <a:latin typeface="Calibri" pitchFamily="34" charset="0"/>
              </a:rPr>
              <a:t>, comme en témoigne des fragments de céramiques  retrouvés                              sur le site, soit </a:t>
            </a:r>
            <a:r>
              <a:rPr lang="fr-FR" altLang="fr-FR" sz="1200" b="1" i="1">
                <a:solidFill>
                  <a:schemeClr val="bg1"/>
                </a:solidFill>
                <a:latin typeface="Calibri" pitchFamily="34" charset="0"/>
              </a:rPr>
              <a:t>3 500 av. J.C</a:t>
            </a:r>
            <a:r>
              <a:rPr lang="fr-FR" altLang="fr-FR" sz="1200" i="1">
                <a:solidFill>
                  <a:schemeClr val="bg1"/>
                </a:solidFill>
                <a:latin typeface="Calibri" pitchFamily="34" charset="0"/>
              </a:rPr>
              <a:t>.</a:t>
            </a:r>
          </a:p>
        </p:txBody>
      </p:sp>
      <p:sp>
        <p:nvSpPr>
          <p:cNvPr id="7173" name="ZoneTexte 4"/>
          <p:cNvSpPr txBox="1">
            <a:spLocks noChangeArrowheads="1"/>
          </p:cNvSpPr>
          <p:nvPr/>
        </p:nvSpPr>
        <p:spPr bwMode="auto">
          <a:xfrm>
            <a:off x="3203575" y="179388"/>
            <a:ext cx="2305050" cy="369887"/>
          </a:xfrm>
          <a:prstGeom prst="rect">
            <a:avLst/>
          </a:prstGeom>
          <a:noFill/>
          <a:ln w="9525">
            <a:noFill/>
            <a:miter lim="800000"/>
            <a:headEnd/>
            <a:tailEnd/>
          </a:ln>
        </p:spPr>
        <p:txBody>
          <a:bodyPr>
            <a:spAutoFit/>
          </a:bodyPr>
          <a:lstStyle/>
          <a:p>
            <a:r>
              <a:rPr lang="fr-FR" altLang="fr-FR" sz="1800" b="1" i="1">
                <a:latin typeface="Engravers MT" pitchFamily="18" charset="0"/>
              </a:rPr>
              <a:t>Jérusalem</a:t>
            </a:r>
            <a:endParaRPr lang="fr-FR" sz="1800">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cms.linternaute.com/image_cms/original/1874058-luxor-en-egypte.jpg"/>
          <p:cNvPicPr>
            <a:picLocks noChangeAspect="1" noChangeArrowheads="1"/>
          </p:cNvPicPr>
          <p:nvPr/>
        </p:nvPicPr>
        <p:blipFill>
          <a:blip r:embed="rId2"/>
          <a:srcRect/>
          <a:stretch>
            <a:fillRect/>
          </a:stretch>
        </p:blipFill>
        <p:spPr bwMode="auto">
          <a:xfrm>
            <a:off x="0" y="-107950"/>
            <a:ext cx="8280400" cy="3924300"/>
          </a:xfrm>
          <a:prstGeom prst="rect">
            <a:avLst/>
          </a:prstGeom>
          <a:noFill/>
          <a:ln w="9525">
            <a:noFill/>
            <a:miter lim="800000"/>
            <a:headEnd/>
            <a:tailEnd/>
          </a:ln>
        </p:spPr>
      </p:pic>
      <p:pic>
        <p:nvPicPr>
          <p:cNvPr id="3" name="Picture 2" descr="http://i-cms.linternaute.com/image_cms/original/1874058-luxor-en-egypte.jpg"/>
          <p:cNvPicPr>
            <a:picLocks noChangeAspect="1" noChangeArrowheads="1"/>
          </p:cNvPicPr>
          <p:nvPr/>
        </p:nvPicPr>
        <p:blipFill>
          <a:blip r:embed="rId2"/>
          <a:srcRect/>
          <a:stretch>
            <a:fillRect/>
          </a:stretch>
        </p:blipFill>
        <p:spPr bwMode="auto">
          <a:xfrm>
            <a:off x="0" y="0"/>
            <a:ext cx="8280400" cy="3779838"/>
          </a:xfrm>
          <a:prstGeom prst="rect">
            <a:avLst/>
          </a:prstGeom>
          <a:noFill/>
          <a:ln w="9525">
            <a:noFill/>
            <a:miter lim="800000"/>
            <a:headEnd/>
            <a:tailEnd/>
          </a:ln>
        </p:spPr>
      </p:pic>
      <p:sp>
        <p:nvSpPr>
          <p:cNvPr id="4" name="Rectangle 3"/>
          <p:cNvSpPr>
            <a:spLocks noChangeArrowheads="1"/>
          </p:cNvSpPr>
          <p:nvPr/>
        </p:nvSpPr>
        <p:spPr bwMode="auto">
          <a:xfrm>
            <a:off x="0" y="3779838"/>
            <a:ext cx="8280400" cy="831850"/>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Magnifique citée égyptienne bordée par les eaux du Nil . </a:t>
            </a:r>
            <a:r>
              <a:rPr lang="fr-FR" altLang="fr-FR" sz="1200" b="1" i="1">
                <a:solidFill>
                  <a:schemeClr val="bg1"/>
                </a:solidFill>
                <a:latin typeface="Calibri" pitchFamily="34" charset="0"/>
              </a:rPr>
              <a:t>Louxor</a:t>
            </a:r>
            <a:r>
              <a:rPr lang="fr-FR" altLang="fr-FR" sz="1200" i="1">
                <a:solidFill>
                  <a:schemeClr val="bg1"/>
                </a:solidFill>
                <a:latin typeface="Calibri" pitchFamily="34" charset="0"/>
              </a:rPr>
              <a:t> aurait été fondée 3 200 ans av. J.C.                                                           Le témoignage le plus impressionnant de son histoire reste bien sûr son temple et son unique obélisque                                                                                               (la deuxième se trouve au milieu de la place de la Concorde à Paris !) </a:t>
            </a:r>
            <a:br>
              <a:rPr lang="fr-FR" altLang="fr-FR" sz="1200" i="1">
                <a:solidFill>
                  <a:schemeClr val="bg1"/>
                </a:solidFill>
                <a:latin typeface="Calibri" pitchFamily="34" charset="0"/>
              </a:rPr>
            </a:br>
            <a:endParaRPr lang="fr-FR" altLang="fr-FR" sz="1200" i="1">
              <a:solidFill>
                <a:schemeClr val="bg1"/>
              </a:solidFill>
              <a:latin typeface="Calibri" pitchFamily="34" charset="0"/>
            </a:endParaRPr>
          </a:p>
        </p:txBody>
      </p:sp>
      <p:sp>
        <p:nvSpPr>
          <p:cNvPr id="8197" name="ZoneTexte 4"/>
          <p:cNvSpPr txBox="1">
            <a:spLocks noChangeArrowheads="1"/>
          </p:cNvSpPr>
          <p:nvPr/>
        </p:nvSpPr>
        <p:spPr bwMode="auto">
          <a:xfrm>
            <a:off x="3492500" y="107950"/>
            <a:ext cx="2160588" cy="400050"/>
          </a:xfrm>
          <a:prstGeom prst="rect">
            <a:avLst/>
          </a:prstGeom>
          <a:noFill/>
          <a:ln w="9525">
            <a:noFill/>
            <a:miter lim="800000"/>
            <a:headEnd/>
            <a:tailEnd/>
          </a:ln>
        </p:spPr>
        <p:txBody>
          <a:bodyPr>
            <a:spAutoFit/>
          </a:bodyPr>
          <a:lstStyle/>
          <a:p>
            <a:r>
              <a:rPr lang="fr-FR" altLang="fr-FR" sz="1600" i="1">
                <a:solidFill>
                  <a:schemeClr val="bg1"/>
                </a:solidFill>
                <a:latin typeface="Calibri" pitchFamily="34" charset="0"/>
              </a:rPr>
              <a:t> </a:t>
            </a:r>
            <a:r>
              <a:rPr lang="fr-FR" altLang="fr-FR" sz="2000" b="1" i="1">
                <a:solidFill>
                  <a:schemeClr val="bg1"/>
                </a:solidFill>
                <a:latin typeface="Engravers MT" pitchFamily="18" charset="0"/>
              </a:rPr>
              <a:t>Louxor</a:t>
            </a:r>
            <a:r>
              <a:rPr lang="fr-FR" altLang="fr-FR" sz="2000" i="1">
                <a:solidFill>
                  <a:schemeClr val="bg1"/>
                </a:solidFill>
                <a:latin typeface="Engravers MT" pitchFamily="18" charset="0"/>
              </a:rPr>
              <a:t> </a:t>
            </a:r>
            <a:endParaRPr lang="fr-FR" sz="2000">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0"/>
                                        <p:tgtEl>
                                          <p:spTgt spid="3"/>
                                        </p:tgtEl>
                                      </p:cBhvr>
                                    </p:animEffect>
                                  </p:childTnLst>
                                </p:cTn>
                              </p:par>
                            </p:childTnLst>
                          </p:cTn>
                        </p:par>
                        <p:par>
                          <p:cTn id="8" fill="hold" nodeType="afterGroup">
                            <p:stCondLst>
                              <p:cond delay="5000"/>
                            </p:stCondLst>
                            <p:childTnLst>
                              <p:par>
                                <p:cTn id="9" presetID="12" presetClass="exit" presetSubtype="4" fill="hold" nodeType="afterEffect">
                                  <p:stCondLst>
                                    <p:cond delay="0"/>
                                  </p:stCondLst>
                                  <p:childTnLst>
                                    <p:animEffect transition="out" filter="slide(fromBottom)">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par>
                          <p:cTn id="12" fill="hold" nodeType="afterGroup">
                            <p:stCondLst>
                              <p:cond delay="10000"/>
                            </p:stCondLst>
                            <p:childTnLst>
                              <p:par>
                                <p:cTn id="13" presetID="20" presetClass="entr" presetSubtype="0" fill="hold"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wedge">
                                      <p:cBhvr>
                                        <p:cTn id="15"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i-cms.linternaute.com/image_cms/original/1873912-tyr-au-liban.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8196" name="Picture 4" descr="http://i-cms.linternaute.com/image_cms/original/1873912-tyr-au-liban.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sp>
        <p:nvSpPr>
          <p:cNvPr id="4" name="Rectangle 3"/>
          <p:cNvSpPr>
            <a:spLocks noChangeArrowheads="1"/>
          </p:cNvSpPr>
          <p:nvPr/>
        </p:nvSpPr>
        <p:spPr bwMode="auto">
          <a:xfrm>
            <a:off x="0" y="3852863"/>
            <a:ext cx="8280400" cy="646112"/>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L'histoire de la ville de </a:t>
            </a:r>
            <a:r>
              <a:rPr lang="fr-FR" altLang="fr-FR" sz="1200" b="1" i="1">
                <a:solidFill>
                  <a:schemeClr val="bg1"/>
                </a:solidFill>
                <a:latin typeface="Calibri" pitchFamily="34" charset="0"/>
              </a:rPr>
              <a:t>Tyr au Liban</a:t>
            </a:r>
            <a:r>
              <a:rPr lang="fr-FR" altLang="fr-FR" sz="1200" i="1">
                <a:solidFill>
                  <a:schemeClr val="bg1"/>
                </a:solidFill>
                <a:latin typeface="Calibri" pitchFamily="34" charset="0"/>
              </a:rPr>
              <a:t> remonterait à </a:t>
            </a:r>
            <a:r>
              <a:rPr lang="fr-FR" altLang="fr-FR" sz="1200" b="1" i="1">
                <a:solidFill>
                  <a:schemeClr val="bg1"/>
                </a:solidFill>
                <a:latin typeface="Calibri" pitchFamily="34" charset="0"/>
              </a:rPr>
              <a:t>2 700 av. J.C. Elle se confond avec celle de Sidon</a:t>
            </a:r>
            <a:r>
              <a:rPr lang="fr-FR" altLang="fr-FR" sz="1200" i="1">
                <a:solidFill>
                  <a:schemeClr val="bg1"/>
                </a:solidFill>
                <a:latin typeface="Calibri" pitchFamily="34" charset="0"/>
              </a:rPr>
              <a:t>.                                                      D'après la légende, elle aurait reçu la visite d'Hérodote, l'historien grec. Tyr a gardé de prestigieux atouts :                                                son port phénicien, ses thermes, son hippodrome et d’autres sites archéologiques.</a:t>
            </a:r>
          </a:p>
        </p:txBody>
      </p:sp>
      <p:sp>
        <p:nvSpPr>
          <p:cNvPr id="9221" name="ZoneTexte 4"/>
          <p:cNvSpPr txBox="1">
            <a:spLocks noChangeArrowheads="1"/>
          </p:cNvSpPr>
          <p:nvPr/>
        </p:nvSpPr>
        <p:spPr bwMode="auto">
          <a:xfrm>
            <a:off x="3276600" y="395288"/>
            <a:ext cx="2087563" cy="461962"/>
          </a:xfrm>
          <a:prstGeom prst="rect">
            <a:avLst/>
          </a:prstGeom>
          <a:noFill/>
          <a:ln w="9525">
            <a:noFill/>
            <a:miter lim="800000"/>
            <a:headEnd/>
            <a:tailEnd/>
          </a:ln>
        </p:spPr>
        <p:txBody>
          <a:bodyPr>
            <a:spAutoFit/>
          </a:bodyPr>
          <a:lstStyle/>
          <a:p>
            <a:r>
              <a:rPr lang="fr-FR" altLang="fr-FR" sz="2400" b="1" i="1">
                <a:latin typeface="Engravers MT" pitchFamily="18" charset="0"/>
              </a:rPr>
              <a:t>Tyr</a:t>
            </a:r>
            <a:endParaRPr lang="fr-FR" sz="2400">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afterEffect">
                                  <p:stCondLst>
                                    <p:cond delay="0"/>
                                  </p:stCondLst>
                                  <p:childTnLst>
                                    <p:anim calcmode="lin" valueType="num">
                                      <p:cBhvr additive="base">
                                        <p:cTn id="6" dur="5000"/>
                                        <p:tgtEl>
                                          <p:spTgt spid="8196"/>
                                        </p:tgtEl>
                                        <p:attrNameLst>
                                          <p:attrName>ppt_x</p:attrName>
                                        </p:attrNameLst>
                                      </p:cBhvr>
                                      <p:tavLst>
                                        <p:tav tm="0">
                                          <p:val>
                                            <p:strVal val="ppt_x"/>
                                          </p:val>
                                        </p:tav>
                                        <p:tav tm="100000">
                                          <p:val>
                                            <p:strVal val="1+ppt_w/2"/>
                                          </p:val>
                                        </p:tav>
                                      </p:tavLst>
                                    </p:anim>
                                    <p:anim calcmode="lin" valueType="num">
                                      <p:cBhvr additive="base">
                                        <p:cTn id="7" dur="5000"/>
                                        <p:tgtEl>
                                          <p:spTgt spid="8196"/>
                                        </p:tgtEl>
                                        <p:attrNameLst>
                                          <p:attrName>ppt_y</p:attrName>
                                        </p:attrNameLst>
                                      </p:cBhvr>
                                      <p:tavLst>
                                        <p:tav tm="0">
                                          <p:val>
                                            <p:strVal val="ppt_y"/>
                                          </p:val>
                                        </p:tav>
                                        <p:tav tm="100000">
                                          <p:val>
                                            <p:strVal val="1+ppt_h/2"/>
                                          </p:val>
                                        </p:tav>
                                      </p:tavLst>
                                    </p:anim>
                                    <p:set>
                                      <p:cBhvr>
                                        <p:cTn id="8" dur="1" fill="hold">
                                          <p:stCondLst>
                                            <p:cond delay="4999"/>
                                          </p:stCondLst>
                                        </p:cTn>
                                        <p:tgtEl>
                                          <p:spTgt spid="8196"/>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i-cms.linternaute.com/image_cms/original/1873821-luoyang-en-chin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3" name="Picture 2" descr="http://i-cms.linternaute.com/image_cms/original/1873821-luoyang-en-chin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sp>
        <p:nvSpPr>
          <p:cNvPr id="4" name="Rectangle 3"/>
          <p:cNvSpPr>
            <a:spLocks noChangeArrowheads="1"/>
          </p:cNvSpPr>
          <p:nvPr/>
        </p:nvSpPr>
        <p:spPr bwMode="auto">
          <a:xfrm>
            <a:off x="0" y="3924300"/>
            <a:ext cx="8280400" cy="830263"/>
          </a:xfrm>
          <a:prstGeom prst="rect">
            <a:avLst/>
          </a:prstGeom>
          <a:noFill/>
          <a:ln w="9525">
            <a:noFill/>
            <a:miter lim="800000"/>
            <a:headEnd/>
            <a:tailEnd/>
          </a:ln>
        </p:spPr>
        <p:txBody>
          <a:bodyPr>
            <a:spAutoFit/>
          </a:bodyPr>
          <a:lstStyle/>
          <a:p>
            <a:pPr algn="ctr"/>
            <a:r>
              <a:rPr lang="fr-FR" altLang="fr-FR" sz="1200" b="1" i="1">
                <a:solidFill>
                  <a:schemeClr val="bg1"/>
                </a:solidFill>
                <a:latin typeface="Calibri" pitchFamily="34" charset="0"/>
              </a:rPr>
              <a:t>Luoyang</a:t>
            </a:r>
            <a:r>
              <a:rPr lang="fr-FR" altLang="fr-FR" sz="1200" i="1">
                <a:solidFill>
                  <a:schemeClr val="bg1"/>
                </a:solidFill>
                <a:latin typeface="Calibri" pitchFamily="34" charset="0"/>
              </a:rPr>
              <a:t> est l'une des quatre capitales historiques de la Chine.                                                                                                                       Elle a été fondée en 2 070 av. J.-C. soit près d'un millénaire avant Xi'Ian et Beijing .                                                                                             Elle fut plusieurs fois capitale de l'empire au cours de son histoire. </a:t>
            </a:r>
            <a:br>
              <a:rPr lang="fr-FR" altLang="fr-FR" sz="1200" i="1">
                <a:solidFill>
                  <a:schemeClr val="bg1"/>
                </a:solidFill>
                <a:latin typeface="Calibri" pitchFamily="34" charset="0"/>
              </a:rPr>
            </a:br>
            <a:endParaRPr lang="fr-FR" altLang="fr-FR" sz="1200" i="1">
              <a:solidFill>
                <a:schemeClr val="bg1"/>
              </a:solidFill>
              <a:latin typeface="Calibri" pitchFamily="34" charset="0"/>
            </a:endParaRPr>
          </a:p>
        </p:txBody>
      </p:sp>
      <p:sp>
        <p:nvSpPr>
          <p:cNvPr id="10245" name="ZoneTexte 4"/>
          <p:cNvSpPr txBox="1">
            <a:spLocks noChangeArrowheads="1"/>
          </p:cNvSpPr>
          <p:nvPr/>
        </p:nvSpPr>
        <p:spPr bwMode="auto">
          <a:xfrm>
            <a:off x="3995738" y="107950"/>
            <a:ext cx="2089150" cy="400050"/>
          </a:xfrm>
          <a:prstGeom prst="rect">
            <a:avLst/>
          </a:prstGeom>
          <a:noFill/>
          <a:ln w="9525">
            <a:noFill/>
            <a:miter lim="800000"/>
            <a:headEnd/>
            <a:tailEnd/>
          </a:ln>
        </p:spPr>
        <p:txBody>
          <a:bodyPr>
            <a:spAutoFit/>
          </a:bodyPr>
          <a:lstStyle/>
          <a:p>
            <a:r>
              <a:rPr lang="fr-FR" sz="2000">
                <a:latin typeface="Engravers MT" pitchFamily="18" charset="0"/>
              </a:rPr>
              <a:t>Luoyang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3"/>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childTnLst>
                          </p:cTn>
                        </p:par>
                        <p:par>
                          <p:cTn id="10" fill="hold" nodeType="afterGroup">
                            <p:stCondLst>
                              <p:cond delay="5000"/>
                            </p:stCondLst>
                            <p:childTnLst>
                              <p:par>
                                <p:cTn id="11" presetID="20"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edge">
                                      <p:cBhvr>
                                        <p:cTn id="1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i-cms.linternaute.com/image_cms/original/1873919-alep-en-syrie.jpg"/>
          <p:cNvPicPr>
            <a:picLocks noChangeAspect="1" noChangeArrowheads="1"/>
          </p:cNvPicPr>
          <p:nvPr/>
        </p:nvPicPr>
        <p:blipFill>
          <a:blip r:embed="rId2"/>
          <a:srcRect/>
          <a:stretch>
            <a:fillRect/>
          </a:stretch>
        </p:blipFill>
        <p:spPr bwMode="auto">
          <a:xfrm>
            <a:off x="0" y="0"/>
            <a:ext cx="8280400" cy="3671888"/>
          </a:xfrm>
          <a:prstGeom prst="rect">
            <a:avLst/>
          </a:prstGeom>
          <a:noFill/>
          <a:ln w="9525">
            <a:noFill/>
            <a:miter lim="800000"/>
            <a:headEnd/>
            <a:tailEnd/>
          </a:ln>
        </p:spPr>
      </p:pic>
      <p:sp>
        <p:nvSpPr>
          <p:cNvPr id="4" name="Rectangle 3"/>
          <p:cNvSpPr>
            <a:spLocks noChangeArrowheads="1"/>
          </p:cNvSpPr>
          <p:nvPr/>
        </p:nvSpPr>
        <p:spPr bwMode="auto">
          <a:xfrm>
            <a:off x="0" y="3635375"/>
            <a:ext cx="8280400" cy="830263"/>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Ville principale du nord-ouest de la Syrie, </a:t>
            </a:r>
            <a:r>
              <a:rPr lang="fr-FR" altLang="fr-FR" sz="1200" b="1" i="1">
                <a:solidFill>
                  <a:schemeClr val="bg1"/>
                </a:solidFill>
                <a:latin typeface="Calibri" pitchFamily="34" charset="0"/>
              </a:rPr>
              <a:t>Alep </a:t>
            </a:r>
            <a:r>
              <a:rPr lang="fr-FR" altLang="fr-FR" sz="1200" i="1">
                <a:solidFill>
                  <a:schemeClr val="bg1"/>
                </a:solidFill>
                <a:latin typeface="Calibri" pitchFamily="34" charset="0"/>
              </a:rPr>
              <a:t>aurait été fondée 2 000 ans avant J.-C.                                                                     Capitale du royaume amorrite du Yamkhad, conquise par les Hittites en 1595 av. J.-C.,   elle est                                                                  devenue une étape incontournable pour les caravanes entre la Syrie et la Mésopotamie.                                                                                                                                            Cette ville magnifique a été lourdement endommagée par les affrontements qui touchent la Syrie</a:t>
            </a:r>
          </a:p>
        </p:txBody>
      </p:sp>
      <p:pic>
        <p:nvPicPr>
          <p:cNvPr id="5" name="Picture 2" descr="http://i-cms.linternaute.com/image_cms/original/1873919-alep-en-syrie.jpg"/>
          <p:cNvPicPr>
            <a:picLocks noChangeAspect="1" noChangeArrowheads="1"/>
          </p:cNvPicPr>
          <p:nvPr/>
        </p:nvPicPr>
        <p:blipFill>
          <a:blip r:embed="rId2"/>
          <a:srcRect/>
          <a:stretch>
            <a:fillRect/>
          </a:stretch>
        </p:blipFill>
        <p:spPr bwMode="auto">
          <a:xfrm>
            <a:off x="0" y="0"/>
            <a:ext cx="8280400" cy="3671888"/>
          </a:xfrm>
          <a:prstGeom prst="rect">
            <a:avLst/>
          </a:prstGeom>
          <a:noFill/>
          <a:ln w="9525">
            <a:noFill/>
            <a:miter lim="800000"/>
            <a:headEnd/>
            <a:tailEnd/>
          </a:ln>
        </p:spPr>
      </p:pic>
      <p:sp>
        <p:nvSpPr>
          <p:cNvPr id="11269" name="ZoneTexte 5"/>
          <p:cNvSpPr txBox="1">
            <a:spLocks noChangeArrowheads="1"/>
          </p:cNvSpPr>
          <p:nvPr/>
        </p:nvSpPr>
        <p:spPr bwMode="auto">
          <a:xfrm>
            <a:off x="4716463" y="395288"/>
            <a:ext cx="2016125" cy="400050"/>
          </a:xfrm>
          <a:prstGeom prst="rect">
            <a:avLst/>
          </a:prstGeom>
          <a:noFill/>
          <a:ln w="9525">
            <a:noFill/>
            <a:miter lim="800000"/>
            <a:headEnd/>
            <a:tailEnd/>
          </a:ln>
        </p:spPr>
        <p:txBody>
          <a:bodyPr>
            <a:spAutoFit/>
          </a:bodyPr>
          <a:lstStyle/>
          <a:p>
            <a:r>
              <a:rPr lang="fr-FR" altLang="fr-FR" sz="2000" b="1" i="1">
                <a:solidFill>
                  <a:schemeClr val="bg1"/>
                </a:solidFill>
                <a:latin typeface="Engravers MT" pitchFamily="18" charset="0"/>
              </a:rPr>
              <a:t>Alep</a:t>
            </a:r>
            <a:endParaRPr lang="fr-FR" sz="2000">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i-cms.linternaute.com/image_cms/original/1873927-argos-en-grece.jpg"/>
          <p:cNvPicPr>
            <a:picLocks noChangeAspect="1" noChangeArrowheads="1"/>
          </p:cNvPicPr>
          <p:nvPr/>
        </p:nvPicPr>
        <p:blipFill>
          <a:blip r:embed="rId2"/>
          <a:srcRect/>
          <a:stretch>
            <a:fillRect/>
          </a:stretch>
        </p:blipFill>
        <p:spPr bwMode="auto">
          <a:xfrm>
            <a:off x="0" y="0"/>
            <a:ext cx="8280400" cy="3887788"/>
          </a:xfrm>
          <a:prstGeom prst="rect">
            <a:avLst/>
          </a:prstGeom>
          <a:noFill/>
          <a:ln w="9525">
            <a:noFill/>
            <a:miter lim="800000"/>
            <a:headEnd/>
            <a:tailEnd/>
          </a:ln>
        </p:spPr>
      </p:pic>
      <p:pic>
        <p:nvPicPr>
          <p:cNvPr id="6148" name="Picture 4" descr="http://i-cms.linternaute.com/image_cms/original/1873927-argos-en-grece.jpg"/>
          <p:cNvPicPr>
            <a:picLocks noChangeAspect="1" noChangeArrowheads="1"/>
          </p:cNvPicPr>
          <p:nvPr/>
        </p:nvPicPr>
        <p:blipFill>
          <a:blip r:embed="rId2"/>
          <a:srcRect/>
          <a:stretch>
            <a:fillRect/>
          </a:stretch>
        </p:blipFill>
        <p:spPr bwMode="auto">
          <a:xfrm>
            <a:off x="0" y="-180975"/>
            <a:ext cx="8280400" cy="3852863"/>
          </a:xfrm>
          <a:prstGeom prst="rect">
            <a:avLst/>
          </a:prstGeom>
          <a:noFill/>
          <a:ln w="9525">
            <a:noFill/>
            <a:miter lim="800000"/>
            <a:headEnd/>
            <a:tailEnd/>
          </a:ln>
        </p:spPr>
      </p:pic>
      <p:sp>
        <p:nvSpPr>
          <p:cNvPr id="4" name="Rectangle 3"/>
          <p:cNvSpPr>
            <a:spLocks noChangeArrowheads="1"/>
          </p:cNvSpPr>
          <p:nvPr/>
        </p:nvSpPr>
        <p:spPr bwMode="auto">
          <a:xfrm>
            <a:off x="0" y="3852863"/>
            <a:ext cx="8280400" cy="830262"/>
          </a:xfrm>
          <a:prstGeom prst="rect">
            <a:avLst/>
          </a:prstGeom>
          <a:noFill/>
          <a:ln w="9525">
            <a:noFill/>
            <a:miter lim="800000"/>
            <a:headEnd/>
            <a:tailEnd/>
          </a:ln>
        </p:spPr>
        <p:txBody>
          <a:bodyPr>
            <a:spAutoFit/>
          </a:bodyPr>
          <a:lstStyle/>
          <a:p>
            <a:pPr algn="ctr"/>
            <a:r>
              <a:rPr lang="fr-FR" altLang="fr-FR" sz="1200" b="1" i="1">
                <a:solidFill>
                  <a:schemeClr val="bg1"/>
                </a:solidFill>
                <a:latin typeface="Calibri" pitchFamily="34" charset="0"/>
              </a:rPr>
              <a:t>Argos, </a:t>
            </a:r>
            <a:r>
              <a:rPr lang="fr-FR" altLang="fr-FR" sz="1200" i="1">
                <a:solidFill>
                  <a:schemeClr val="bg1"/>
                </a:solidFill>
                <a:latin typeface="Calibri" pitchFamily="34" charset="0"/>
              </a:rPr>
              <a:t>située dans le Péloponnèse (Grèce)  aurait pour fondateur le fils de Zeus.                                                                                                                                                       Située au pied de deux citadelles datant de l'Antiquité, la ville aurait été fondée 2 000 ans avant J.-C..                                                          Les fouilles d'Argos ont mis à jour des murailles mycéniennes, les vestiges des temples d'Apollon, de Python                                               et  d’Athèna ainsi qu'un théâtre.</a:t>
            </a:r>
          </a:p>
        </p:txBody>
      </p:sp>
      <p:sp>
        <p:nvSpPr>
          <p:cNvPr id="12293" name="ZoneTexte 4"/>
          <p:cNvSpPr txBox="1">
            <a:spLocks noChangeArrowheads="1"/>
          </p:cNvSpPr>
          <p:nvPr/>
        </p:nvSpPr>
        <p:spPr bwMode="auto">
          <a:xfrm>
            <a:off x="3419475" y="0"/>
            <a:ext cx="1944688" cy="400050"/>
          </a:xfrm>
          <a:prstGeom prst="rect">
            <a:avLst/>
          </a:prstGeom>
          <a:noFill/>
          <a:ln w="9525">
            <a:noFill/>
            <a:miter lim="800000"/>
            <a:headEnd/>
            <a:tailEnd/>
          </a:ln>
        </p:spPr>
        <p:txBody>
          <a:bodyPr>
            <a:spAutoFit/>
          </a:bodyPr>
          <a:lstStyle/>
          <a:p>
            <a:r>
              <a:rPr lang="fr-FR" altLang="fr-FR" sz="2000" b="1" i="1">
                <a:solidFill>
                  <a:schemeClr val="bg1"/>
                </a:solidFill>
                <a:latin typeface="Engravers MT" pitchFamily="18" charset="0"/>
              </a:rPr>
              <a:t>Argos</a:t>
            </a:r>
            <a:endParaRPr lang="fr-FR" sz="2000" i="1">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xit" presetSubtype="0" decel="100000" fill="hold" nodeType="afterEffect">
                                  <p:stCondLst>
                                    <p:cond delay="0"/>
                                  </p:stCondLst>
                                  <p:childTnLst>
                                    <p:anim calcmode="lin" valueType="num">
                                      <p:cBhvr>
                                        <p:cTn id="6" dur="5000"/>
                                        <p:tgtEl>
                                          <p:spTgt spid="6148"/>
                                        </p:tgtEl>
                                        <p:attrNameLst>
                                          <p:attrName>ppt_h</p:attrName>
                                        </p:attrNameLst>
                                      </p:cBhvr>
                                      <p:tavLst>
                                        <p:tav tm="0">
                                          <p:val>
                                            <p:strVal val="ppt_h"/>
                                          </p:val>
                                        </p:tav>
                                        <p:tav tm="50000">
                                          <p:val>
                                            <p:strVal val="ppt_h/20"/>
                                          </p:val>
                                        </p:tav>
                                        <p:tav tm="100000">
                                          <p:val>
                                            <p:strVal val="ppt_h/20"/>
                                          </p:val>
                                        </p:tav>
                                      </p:tavLst>
                                    </p:anim>
                                    <p:anim calcmode="lin" valueType="num">
                                      <p:cBhvr>
                                        <p:cTn id="7" dur="5000"/>
                                        <p:tgtEl>
                                          <p:spTgt spid="6148"/>
                                        </p:tgtEl>
                                        <p:attrNameLst>
                                          <p:attrName>ppt_w</p:attrName>
                                        </p:attrNameLst>
                                      </p:cBhvr>
                                      <p:tavLst>
                                        <p:tav tm="0">
                                          <p:val>
                                            <p:strVal val="ppt_w"/>
                                          </p:val>
                                        </p:tav>
                                        <p:tav tm="50000">
                                          <p:val>
                                            <p:strVal val="ppt_w+.3"/>
                                          </p:val>
                                        </p:tav>
                                        <p:tav tm="100000">
                                          <p:val>
                                            <p:strVal val="ppt_w+.3"/>
                                          </p:val>
                                        </p:tav>
                                      </p:tavLst>
                                    </p:anim>
                                    <p:anim calcmode="lin" valueType="num">
                                      <p:cBhvr>
                                        <p:cTn id="8" dur="5000"/>
                                        <p:tgtEl>
                                          <p:spTgt spid="6148"/>
                                        </p:tgtEl>
                                        <p:attrNameLst>
                                          <p:attrName>ppt_x</p:attrName>
                                        </p:attrNameLst>
                                      </p:cBhvr>
                                      <p:tavLst>
                                        <p:tav tm="0">
                                          <p:val>
                                            <p:strVal val="ppt_x"/>
                                          </p:val>
                                        </p:tav>
                                        <p:tav tm="50000">
                                          <p:val>
                                            <p:strVal val="ppt_x"/>
                                          </p:val>
                                        </p:tav>
                                        <p:tav tm="100000">
                                          <p:val>
                                            <p:strVal val="ppt_x-.3"/>
                                          </p:val>
                                        </p:tav>
                                      </p:tavLst>
                                    </p:anim>
                                    <p:anim calcmode="lin" valueType="num">
                                      <p:cBhvr>
                                        <p:cTn id="9" dur="5000"/>
                                        <p:tgtEl>
                                          <p:spTgt spid="6148"/>
                                        </p:tgtEl>
                                        <p:attrNameLst>
                                          <p:attrName>ppt_y</p:attrName>
                                        </p:attrNameLst>
                                      </p:cBhvr>
                                      <p:tavLst>
                                        <p:tav tm="0">
                                          <p:val>
                                            <p:strVal val="ppt_y"/>
                                          </p:val>
                                        </p:tav>
                                        <p:tav tm="100000">
                                          <p:val>
                                            <p:strVal val="ppt_y"/>
                                          </p:val>
                                        </p:tav>
                                      </p:tavLst>
                                    </p:anim>
                                    <p:set>
                                      <p:cBhvr>
                                        <p:cTn id="10" dur="1" fill="hold">
                                          <p:stCondLst>
                                            <p:cond delay="4999"/>
                                          </p:stCondLst>
                                        </p:cTn>
                                        <p:tgtEl>
                                          <p:spTgt spid="6148"/>
                                        </p:tgtEl>
                                        <p:attrNameLst>
                                          <p:attrName>style.visibility</p:attrName>
                                        </p:attrNameLst>
                                      </p:cBhvr>
                                      <p:to>
                                        <p:strVal val="hidden"/>
                                      </p:to>
                                    </p:set>
                                  </p:childTnLst>
                                </p:cTn>
                              </p:par>
                            </p:childTnLst>
                          </p:cTn>
                        </p:par>
                        <p:par>
                          <p:cTn id="11" fill="hold" nodeType="afterGroup">
                            <p:stCondLst>
                              <p:cond delay="5000"/>
                            </p:stCondLst>
                            <p:childTnLst>
                              <p:par>
                                <p:cTn id="12" presetID="20" presetClass="entr" presetSubtype="0" fill="hold" nodeType="after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edge">
                                      <p:cBhvr>
                                        <p:cTn id="1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cms.linternaute.com/image_cms/original/1374746-medinat-el-fayoum-en-egypte.jpg"/>
          <p:cNvPicPr>
            <a:picLocks noChangeAspect="1" noChangeArrowheads="1"/>
          </p:cNvPicPr>
          <p:nvPr/>
        </p:nvPicPr>
        <p:blipFill>
          <a:blip r:embed="rId2"/>
          <a:srcRect/>
          <a:stretch>
            <a:fillRect/>
          </a:stretch>
        </p:blipFill>
        <p:spPr bwMode="auto">
          <a:xfrm>
            <a:off x="0" y="0"/>
            <a:ext cx="8280400" cy="3708400"/>
          </a:xfrm>
          <a:prstGeom prst="rect">
            <a:avLst/>
          </a:prstGeom>
          <a:noFill/>
          <a:ln w="9525">
            <a:noFill/>
            <a:miter lim="800000"/>
            <a:headEnd/>
            <a:tailEnd/>
          </a:ln>
        </p:spPr>
      </p:pic>
      <p:pic>
        <p:nvPicPr>
          <p:cNvPr id="34820" name="Picture 4" descr="http://i-cms.linternaute.com/image_cms/original/1374746-medinat-el-fayoum-en-egypte.jpg"/>
          <p:cNvPicPr>
            <a:picLocks noChangeAspect="1" noChangeArrowheads="1"/>
          </p:cNvPicPr>
          <p:nvPr/>
        </p:nvPicPr>
        <p:blipFill>
          <a:blip r:embed="rId2"/>
          <a:srcRect/>
          <a:stretch>
            <a:fillRect/>
          </a:stretch>
        </p:blipFill>
        <p:spPr bwMode="auto">
          <a:xfrm>
            <a:off x="0" y="0"/>
            <a:ext cx="8280400" cy="3708400"/>
          </a:xfrm>
          <a:prstGeom prst="rect">
            <a:avLst/>
          </a:prstGeom>
          <a:noFill/>
          <a:ln w="9525">
            <a:noFill/>
            <a:miter lim="800000"/>
            <a:headEnd/>
            <a:tailEnd/>
          </a:ln>
        </p:spPr>
      </p:pic>
      <p:sp>
        <p:nvSpPr>
          <p:cNvPr id="4" name="Rectangle 3"/>
          <p:cNvSpPr>
            <a:spLocks noChangeArrowheads="1"/>
          </p:cNvSpPr>
          <p:nvPr/>
        </p:nvSpPr>
        <p:spPr bwMode="auto">
          <a:xfrm>
            <a:off x="0" y="3708400"/>
            <a:ext cx="8280400" cy="1016000"/>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Ville située en Moyenne Egypte, </a:t>
            </a:r>
            <a:r>
              <a:rPr lang="fr-FR" altLang="fr-FR" sz="1200" b="1" i="1">
                <a:solidFill>
                  <a:schemeClr val="bg1"/>
                </a:solidFill>
                <a:latin typeface="Calibri" pitchFamily="34" charset="0"/>
              </a:rPr>
              <a:t>Médinat el-Fayoum</a:t>
            </a:r>
            <a:r>
              <a:rPr lang="fr-FR" altLang="fr-FR" sz="1200" i="1">
                <a:solidFill>
                  <a:schemeClr val="bg1"/>
                </a:solidFill>
                <a:latin typeface="Calibri" pitchFamily="34" charset="0"/>
              </a:rPr>
              <a:t> occupe une partie de l'ancien site de Crocodilopolis                                                   au niveau d'une oasis irriguée par le Bahr Yussef, ( canal construit autour de 2300  av. J.C alimenté par le  Nil  )                                                                                                                                                  Crocodilopolis, était une ville célèbre pendant la XIIe dynastie (autour de </a:t>
            </a:r>
            <a:r>
              <a:rPr lang="fr-FR" altLang="fr-FR" sz="1200" b="1" i="1">
                <a:solidFill>
                  <a:schemeClr val="bg1"/>
                </a:solidFill>
                <a:latin typeface="Calibri" pitchFamily="34" charset="0"/>
              </a:rPr>
              <a:t>1750 av. J.C.</a:t>
            </a:r>
            <a:r>
              <a:rPr lang="fr-FR" altLang="fr-FR" sz="1200" i="1">
                <a:solidFill>
                  <a:schemeClr val="bg1"/>
                </a:solidFill>
                <a:latin typeface="Calibri" pitchFamily="34" charset="0"/>
              </a:rPr>
              <a:t> avant les Hyksos).                                                       La ville compte aujourd'hui 260 000 habitants. </a:t>
            </a:r>
            <a:br>
              <a:rPr lang="fr-FR" altLang="fr-FR" sz="1200" i="1">
                <a:solidFill>
                  <a:schemeClr val="bg1"/>
                </a:solidFill>
                <a:latin typeface="Calibri" pitchFamily="34" charset="0"/>
              </a:rPr>
            </a:br>
            <a:endParaRPr lang="fr-FR" altLang="fr-FR" sz="1200" i="1">
              <a:solidFill>
                <a:schemeClr val="bg1"/>
              </a:solidFill>
              <a:latin typeface="Calibri" pitchFamily="34" charset="0"/>
            </a:endParaRPr>
          </a:p>
        </p:txBody>
      </p:sp>
      <p:sp>
        <p:nvSpPr>
          <p:cNvPr id="13317" name="Rectangle 4"/>
          <p:cNvSpPr>
            <a:spLocks noChangeArrowheads="1"/>
          </p:cNvSpPr>
          <p:nvPr/>
        </p:nvSpPr>
        <p:spPr bwMode="auto">
          <a:xfrm>
            <a:off x="2124075" y="107950"/>
            <a:ext cx="4464050" cy="400050"/>
          </a:xfrm>
          <a:prstGeom prst="rect">
            <a:avLst/>
          </a:prstGeom>
          <a:noFill/>
          <a:ln w="9525">
            <a:noFill/>
            <a:miter lim="800000"/>
            <a:headEnd/>
            <a:tailEnd/>
          </a:ln>
        </p:spPr>
        <p:txBody>
          <a:bodyPr>
            <a:spAutoFit/>
          </a:bodyPr>
          <a:lstStyle/>
          <a:p>
            <a:r>
              <a:rPr lang="fr-FR" altLang="fr-FR" sz="2000" b="1" i="1">
                <a:latin typeface="Engravers MT" pitchFamily="18" charset="0"/>
              </a:rPr>
              <a:t>Médinat-el-Fayoum</a:t>
            </a:r>
            <a:endParaRPr lang="fr-FR" altLang="fr-FR" sz="2000" i="1">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xit" presetSubtype="0" fill="hold" nodeType="afterEffect">
                                  <p:stCondLst>
                                    <p:cond delay="0"/>
                                  </p:stCondLst>
                                  <p:childTnLst>
                                    <p:anim calcmode="lin" valueType="num">
                                      <p:cBhvr>
                                        <p:cTn id="6" dur="5000"/>
                                        <p:tgtEl>
                                          <p:spTgt spid="34820"/>
                                        </p:tgtEl>
                                        <p:attrNameLst>
                                          <p:attrName>ppt_w</p:attrName>
                                        </p:attrNameLst>
                                      </p:cBhvr>
                                      <p:tavLst>
                                        <p:tav tm="0">
                                          <p:val>
                                            <p:strVal val="ppt_w"/>
                                          </p:val>
                                        </p:tav>
                                        <p:tav tm="100000">
                                          <p:val>
                                            <p:strVal val="ppt_w*0.70"/>
                                          </p:val>
                                        </p:tav>
                                      </p:tavLst>
                                    </p:anim>
                                    <p:anim calcmode="lin" valueType="num">
                                      <p:cBhvr>
                                        <p:cTn id="7" dur="5000"/>
                                        <p:tgtEl>
                                          <p:spTgt spid="34820"/>
                                        </p:tgtEl>
                                        <p:attrNameLst>
                                          <p:attrName>ppt_h</p:attrName>
                                        </p:attrNameLst>
                                      </p:cBhvr>
                                      <p:tavLst>
                                        <p:tav tm="0">
                                          <p:val>
                                            <p:strVal val="ppt_h"/>
                                          </p:val>
                                        </p:tav>
                                        <p:tav tm="100000">
                                          <p:val>
                                            <p:strVal val="ppt_h"/>
                                          </p:val>
                                        </p:tav>
                                      </p:tavLst>
                                    </p:anim>
                                    <p:animEffect transition="out" filter="fade">
                                      <p:cBhvr>
                                        <p:cTn id="8" dur="5000"/>
                                        <p:tgtEl>
                                          <p:spTgt spid="34820"/>
                                        </p:tgtEl>
                                      </p:cBhvr>
                                    </p:animEffect>
                                    <p:set>
                                      <p:cBhvr>
                                        <p:cTn id="9" dur="1" fill="hold">
                                          <p:stCondLst>
                                            <p:cond delay="4999"/>
                                          </p:stCondLst>
                                        </p:cTn>
                                        <p:tgtEl>
                                          <p:spTgt spid="34820"/>
                                        </p:tgtEl>
                                        <p:attrNameLst>
                                          <p:attrName>style.visibility</p:attrName>
                                        </p:attrNameLst>
                                      </p:cBhvr>
                                      <p:to>
                                        <p:strVal val="hidden"/>
                                      </p:to>
                                    </p:set>
                                  </p:childTnLst>
                                </p:cTn>
                              </p:par>
                            </p:childTnLst>
                          </p:cTn>
                        </p:par>
                        <p:par>
                          <p:cTn id="10" fill="hold" nodeType="afterGroup">
                            <p:stCondLst>
                              <p:cond delay="5000"/>
                            </p:stCondLst>
                            <p:childTnLst>
                              <p:par>
                                <p:cTn id="11" presetID="20"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edge">
                                      <p:cBhvr>
                                        <p:cTn id="1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i-cms.linternaute.com/image_cms/original/1874051-balkh-en-afghanistan.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3" name="Picture 2" descr="http://i-cms.linternaute.com/image_cms/original/1874051-balkh-en-afghanistan.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sp>
        <p:nvSpPr>
          <p:cNvPr id="4" name="Rectangle 3"/>
          <p:cNvSpPr>
            <a:spLocks noChangeArrowheads="1"/>
          </p:cNvSpPr>
          <p:nvPr/>
        </p:nvSpPr>
        <p:spPr bwMode="auto">
          <a:xfrm>
            <a:off x="0" y="3924300"/>
            <a:ext cx="8280400" cy="461963"/>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En 1 600 av. J.-C. était fondée la ville de </a:t>
            </a:r>
            <a:r>
              <a:rPr lang="fr-FR" altLang="fr-FR" sz="1200" b="1" i="1">
                <a:solidFill>
                  <a:schemeClr val="bg1"/>
                </a:solidFill>
                <a:latin typeface="Calibri" pitchFamily="34" charset="0"/>
              </a:rPr>
              <a:t>Balkh</a:t>
            </a:r>
            <a:r>
              <a:rPr lang="fr-FR" altLang="fr-FR" sz="1200" i="1">
                <a:solidFill>
                  <a:schemeClr val="bg1"/>
                </a:solidFill>
                <a:latin typeface="Calibri" pitchFamily="34" charset="0"/>
              </a:rPr>
              <a:t> en Afghanistan.                                                                                                                           Elle fut une importante cité bouddhiste avant de devenir une place importante sous les « Abassides »</a:t>
            </a:r>
          </a:p>
        </p:txBody>
      </p:sp>
      <p:sp>
        <p:nvSpPr>
          <p:cNvPr id="14341" name="ZoneTexte 4"/>
          <p:cNvSpPr txBox="1">
            <a:spLocks noChangeArrowheads="1"/>
          </p:cNvSpPr>
          <p:nvPr/>
        </p:nvSpPr>
        <p:spPr bwMode="auto">
          <a:xfrm>
            <a:off x="4860925" y="179388"/>
            <a:ext cx="1655763" cy="400050"/>
          </a:xfrm>
          <a:prstGeom prst="rect">
            <a:avLst/>
          </a:prstGeom>
          <a:noFill/>
          <a:ln w="9525">
            <a:noFill/>
            <a:miter lim="800000"/>
            <a:headEnd/>
            <a:tailEnd/>
          </a:ln>
        </p:spPr>
        <p:txBody>
          <a:bodyPr>
            <a:spAutoFit/>
          </a:bodyPr>
          <a:lstStyle/>
          <a:p>
            <a:r>
              <a:rPr lang="fr-FR" altLang="fr-FR" sz="1600" i="1">
                <a:solidFill>
                  <a:schemeClr val="bg1"/>
                </a:solidFill>
                <a:latin typeface="Calibri" pitchFamily="34" charset="0"/>
              </a:rPr>
              <a:t> </a:t>
            </a:r>
            <a:r>
              <a:rPr lang="fr-FR" altLang="fr-FR" sz="2000" b="1" i="1">
                <a:solidFill>
                  <a:schemeClr val="bg1"/>
                </a:solidFill>
                <a:latin typeface="Engravers MT" pitchFamily="18" charset="0"/>
              </a:rPr>
              <a:t>Balkh</a:t>
            </a:r>
            <a:endParaRPr lang="fr-FR" sz="2000">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after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i-cms.linternaute.com/image_cms/original/1873973-varanasi-benares-en-ind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pic>
        <p:nvPicPr>
          <p:cNvPr id="3" name="Picture 2" descr="http://i-cms.linternaute.com/image_cms/original/1873973-varanasi-benares-en-inde.jpg"/>
          <p:cNvPicPr>
            <a:picLocks noChangeAspect="1" noChangeArrowheads="1"/>
          </p:cNvPicPr>
          <p:nvPr/>
        </p:nvPicPr>
        <p:blipFill>
          <a:blip r:embed="rId2"/>
          <a:srcRect/>
          <a:stretch>
            <a:fillRect/>
          </a:stretch>
        </p:blipFill>
        <p:spPr bwMode="auto">
          <a:xfrm>
            <a:off x="0" y="0"/>
            <a:ext cx="8280400" cy="3852863"/>
          </a:xfrm>
          <a:prstGeom prst="rect">
            <a:avLst/>
          </a:prstGeom>
          <a:noFill/>
          <a:ln w="9525">
            <a:noFill/>
            <a:miter lim="800000"/>
            <a:headEnd/>
            <a:tailEnd/>
          </a:ln>
        </p:spPr>
      </p:pic>
      <p:sp>
        <p:nvSpPr>
          <p:cNvPr id="4" name="Rectangle 3"/>
          <p:cNvSpPr>
            <a:spLocks noChangeArrowheads="1"/>
          </p:cNvSpPr>
          <p:nvPr/>
        </p:nvSpPr>
        <p:spPr bwMode="auto">
          <a:xfrm>
            <a:off x="0" y="3779838"/>
            <a:ext cx="8280400" cy="830262"/>
          </a:xfrm>
          <a:prstGeom prst="rect">
            <a:avLst/>
          </a:prstGeom>
          <a:noFill/>
          <a:ln w="9525">
            <a:noFill/>
            <a:miter lim="800000"/>
            <a:headEnd/>
            <a:tailEnd/>
          </a:ln>
        </p:spPr>
        <p:txBody>
          <a:bodyPr>
            <a:spAutoFit/>
          </a:bodyPr>
          <a:lstStyle/>
          <a:p>
            <a:pPr algn="ctr"/>
            <a:r>
              <a:rPr lang="fr-FR" altLang="fr-FR" sz="1200" b="1" i="1">
                <a:solidFill>
                  <a:schemeClr val="bg1"/>
                </a:solidFill>
                <a:latin typeface="Calibri" pitchFamily="34" charset="0"/>
              </a:rPr>
              <a:t>Varanasi (Benarès) </a:t>
            </a:r>
            <a:r>
              <a:rPr lang="fr-FR" altLang="fr-FR" sz="1200" i="1">
                <a:solidFill>
                  <a:schemeClr val="bg1"/>
                </a:solidFill>
                <a:latin typeface="Calibri" pitchFamily="34" charset="0"/>
              </a:rPr>
              <a:t>en Inde aurait été fondée 1 200 ans avant J.-C.                                                                                                        Bordée par le Gange, c'est une ville sacrée hindouiste.                                                                                                                                          Les pèlerins se rendent sur ses ghats  (les escaliers en pierre que l'on observe sur la photo) pour se baigner dans le fleuve.                                                                                                                                                      Les crémations ont lieu sur les rives.. </a:t>
            </a:r>
          </a:p>
        </p:txBody>
      </p:sp>
      <p:sp>
        <p:nvSpPr>
          <p:cNvPr id="15365" name="ZoneTexte 4"/>
          <p:cNvSpPr txBox="1">
            <a:spLocks noChangeArrowheads="1"/>
          </p:cNvSpPr>
          <p:nvPr/>
        </p:nvSpPr>
        <p:spPr bwMode="auto">
          <a:xfrm>
            <a:off x="2411413" y="395288"/>
            <a:ext cx="3313112" cy="339725"/>
          </a:xfrm>
          <a:prstGeom prst="rect">
            <a:avLst/>
          </a:prstGeom>
          <a:noFill/>
          <a:ln w="9525">
            <a:noFill/>
            <a:miter lim="800000"/>
            <a:headEnd/>
            <a:tailEnd/>
          </a:ln>
        </p:spPr>
        <p:txBody>
          <a:bodyPr>
            <a:spAutoFit/>
          </a:bodyPr>
          <a:lstStyle/>
          <a:p>
            <a:r>
              <a:rPr lang="fr-FR" altLang="fr-FR" sz="1600" b="1" i="1">
                <a:solidFill>
                  <a:schemeClr val="bg1"/>
                </a:solidFill>
                <a:latin typeface="Engravers MT" pitchFamily="18" charset="0"/>
              </a:rPr>
              <a:t>Varanasi  ( Benarès )</a:t>
            </a:r>
            <a:endParaRPr lang="fr-FR">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i-cms.linternaute.com/image_cms/original/1873951-plovdiv-en-bulgarie.jpg"/>
          <p:cNvPicPr>
            <a:picLocks noChangeAspect="1" noChangeArrowheads="1"/>
          </p:cNvPicPr>
          <p:nvPr/>
        </p:nvPicPr>
        <p:blipFill>
          <a:blip r:embed="rId2"/>
          <a:srcRect/>
          <a:stretch>
            <a:fillRect/>
          </a:stretch>
        </p:blipFill>
        <p:spPr bwMode="auto">
          <a:xfrm>
            <a:off x="0" y="0"/>
            <a:ext cx="8280400" cy="3708400"/>
          </a:xfrm>
          <a:prstGeom prst="rect">
            <a:avLst/>
          </a:prstGeom>
          <a:noFill/>
          <a:ln w="9525">
            <a:noFill/>
            <a:miter lim="800000"/>
            <a:headEnd/>
            <a:tailEnd/>
          </a:ln>
        </p:spPr>
      </p:pic>
      <p:pic>
        <p:nvPicPr>
          <p:cNvPr id="3" name="Picture 2" descr="http://i-cms.linternaute.com/image_cms/original/1873951-plovdiv-en-bulgarie.jpg"/>
          <p:cNvPicPr>
            <a:picLocks noChangeAspect="1" noChangeArrowheads="1"/>
          </p:cNvPicPr>
          <p:nvPr/>
        </p:nvPicPr>
        <p:blipFill>
          <a:blip r:embed="rId2"/>
          <a:srcRect/>
          <a:stretch>
            <a:fillRect/>
          </a:stretch>
        </p:blipFill>
        <p:spPr bwMode="auto">
          <a:xfrm>
            <a:off x="3175" y="-26988"/>
            <a:ext cx="8280400" cy="3735388"/>
          </a:xfrm>
          <a:prstGeom prst="rect">
            <a:avLst/>
          </a:prstGeom>
          <a:noFill/>
          <a:ln w="9525">
            <a:noFill/>
            <a:miter lim="800000"/>
            <a:headEnd/>
            <a:tailEnd/>
          </a:ln>
        </p:spPr>
      </p:pic>
      <p:sp>
        <p:nvSpPr>
          <p:cNvPr id="4" name="Rectangle 3"/>
          <p:cNvSpPr>
            <a:spLocks noChangeArrowheads="1"/>
          </p:cNvSpPr>
          <p:nvPr/>
        </p:nvSpPr>
        <p:spPr bwMode="auto">
          <a:xfrm>
            <a:off x="0" y="3708400"/>
            <a:ext cx="8280400" cy="1046163"/>
          </a:xfrm>
          <a:prstGeom prst="rect">
            <a:avLst/>
          </a:prstGeom>
          <a:noFill/>
          <a:ln w="9525">
            <a:noFill/>
            <a:miter lim="800000"/>
            <a:headEnd/>
            <a:tailEnd/>
          </a:ln>
        </p:spPr>
        <p:txBody>
          <a:bodyPr>
            <a:spAutoFit/>
          </a:bodyPr>
          <a:lstStyle/>
          <a:p>
            <a:pPr algn="ctr"/>
            <a:r>
              <a:rPr lang="fr-FR" altLang="fr-FR" sz="1200" i="1">
                <a:solidFill>
                  <a:schemeClr val="bg1"/>
                </a:solidFill>
                <a:latin typeface="Calibri" pitchFamily="34" charset="0"/>
              </a:rPr>
              <a:t>La fondation de la ville de </a:t>
            </a:r>
            <a:r>
              <a:rPr lang="fr-FR" altLang="fr-FR" sz="1200" b="1" i="1">
                <a:solidFill>
                  <a:schemeClr val="bg1"/>
                </a:solidFill>
                <a:latin typeface="Calibri" pitchFamily="34" charset="0"/>
              </a:rPr>
              <a:t>Plovdiv </a:t>
            </a:r>
            <a:r>
              <a:rPr lang="fr-FR" altLang="fr-FR" sz="1200" i="1">
                <a:solidFill>
                  <a:schemeClr val="bg1"/>
                </a:solidFill>
                <a:latin typeface="Calibri" pitchFamily="34" charset="0"/>
              </a:rPr>
              <a:t>en Bulgarie</a:t>
            </a:r>
            <a:r>
              <a:rPr lang="fr-FR" altLang="fr-FR" sz="1200" b="1" i="1">
                <a:solidFill>
                  <a:schemeClr val="bg1"/>
                </a:solidFill>
                <a:latin typeface="Calibri" pitchFamily="34" charset="0"/>
              </a:rPr>
              <a:t>, </a:t>
            </a:r>
            <a:r>
              <a:rPr lang="fr-FR" altLang="fr-FR" sz="1200" i="1">
                <a:solidFill>
                  <a:schemeClr val="bg1"/>
                </a:solidFill>
                <a:latin typeface="Calibri" pitchFamily="34" charset="0"/>
              </a:rPr>
              <a:t> remonte à la période des Thraces, soit au </a:t>
            </a:r>
            <a:r>
              <a:rPr lang="fr-FR" altLang="fr-FR" sz="1200" b="1" i="1">
                <a:solidFill>
                  <a:schemeClr val="bg1"/>
                </a:solidFill>
                <a:latin typeface="Calibri" pitchFamily="34" charset="0"/>
              </a:rPr>
              <a:t>XIIe siècle avant J.C.</a:t>
            </a:r>
            <a:r>
              <a:rPr lang="fr-FR" altLang="fr-FR" sz="1200" i="1">
                <a:solidFill>
                  <a:schemeClr val="bg1"/>
                </a:solidFill>
                <a:latin typeface="Calibri" pitchFamily="34" charset="0"/>
              </a:rPr>
              <a:t>                                            Plovdiv est une des   plus anciennes villes d'Europe encore habitée.                                                                                                                       A travers l'histoire, elle connut différentes appellations : du "village de Nebettépé" à la préhistoire, à "Trimontium" sous l’empire romain, en passant par "Eymolpia" durant la Grèce Antique et "Philipopolis" sous le règne de Philippe de Macédoine</a:t>
            </a:r>
          </a:p>
          <a:p>
            <a:pPr algn="ctr"/>
            <a:endParaRPr lang="fr-FR" altLang="fr-FR" sz="1400" i="1">
              <a:solidFill>
                <a:schemeClr val="bg1"/>
              </a:solidFill>
              <a:latin typeface="Calibri" pitchFamily="34" charset="0"/>
            </a:endParaRPr>
          </a:p>
        </p:txBody>
      </p:sp>
      <p:sp>
        <p:nvSpPr>
          <p:cNvPr id="16389" name="Rectangle 4"/>
          <p:cNvSpPr>
            <a:spLocks noChangeArrowheads="1"/>
          </p:cNvSpPr>
          <p:nvPr/>
        </p:nvSpPr>
        <p:spPr bwMode="auto">
          <a:xfrm>
            <a:off x="3267075" y="107950"/>
            <a:ext cx="1746250" cy="400050"/>
          </a:xfrm>
          <a:prstGeom prst="rect">
            <a:avLst/>
          </a:prstGeom>
          <a:noFill/>
          <a:ln w="9525">
            <a:noFill/>
            <a:miter lim="800000"/>
            <a:headEnd/>
            <a:tailEnd/>
          </a:ln>
        </p:spPr>
        <p:txBody>
          <a:bodyPr>
            <a:spAutoFit/>
          </a:bodyPr>
          <a:lstStyle/>
          <a:p>
            <a:r>
              <a:rPr lang="fr-FR" altLang="fr-FR" sz="2000" b="1" i="1">
                <a:latin typeface="Engravers MT" pitchFamily="18" charset="0"/>
              </a:rPr>
              <a:t>Plovdiv</a:t>
            </a:r>
            <a:endParaRPr lang="fr-FR" altLang="fr-FR" sz="2000" i="1">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par>
                          <p:cTn id="8" fill="hold" nodeType="afterGroup">
                            <p:stCondLst>
                              <p:cond delay="2000"/>
                            </p:stCondLst>
                            <p:childTnLst>
                              <p:par>
                                <p:cTn id="9" presetID="2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fltVal val="0"/>
                                          </p:val>
                                        </p:tav>
                                        <p:tav tm="100000">
                                          <p:val>
                                            <p:strVal val="#ppt_w"/>
                                          </p:val>
                                        </p:tav>
                                      </p:tavLst>
                                    </p:anim>
                                    <p:anim calcmode="lin" valueType="num">
                                      <p:cBhvr>
                                        <p:cTn id="12" dur="5000" fill="hold"/>
                                        <p:tgtEl>
                                          <p:spTgt spid="3"/>
                                        </p:tgtEl>
                                        <p:attrNameLst>
                                          <p:attrName>ppt_h</p:attrName>
                                        </p:attrNameLst>
                                      </p:cBhvr>
                                      <p:tavLst>
                                        <p:tav tm="0">
                                          <p:val>
                                            <p:fltVal val="0"/>
                                          </p:val>
                                        </p:tav>
                                        <p:tav tm="100000">
                                          <p:val>
                                            <p:strVal val="#ppt_h"/>
                                          </p:val>
                                        </p:tav>
                                      </p:tavLst>
                                    </p:anim>
                                  </p:childTnLst>
                                </p:cTn>
                              </p:par>
                            </p:childTnLst>
                          </p:cTn>
                        </p:par>
                        <p:par>
                          <p:cTn id="13" fill="hold" nodeType="afterGroup">
                            <p:stCondLst>
                              <p:cond delay="7000"/>
                            </p:stCondLst>
                            <p:childTnLst>
                              <p:par>
                                <p:cTn id="14" presetID="20" presetClass="entr" presetSubtype="0" fill="hold"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edge">
                                      <p:cBhvr>
                                        <p:cTn id="16"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i-cms.linternaute.com/image_cms/original/1874064-cholula-au-mexique.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pic>
        <p:nvPicPr>
          <p:cNvPr id="11268" name="Picture 4" descr="http://i-cms.linternaute.com/image_cms/original/1874064-cholula-au-mexique.jpg"/>
          <p:cNvPicPr>
            <a:picLocks noChangeAspect="1" noChangeArrowheads="1"/>
          </p:cNvPicPr>
          <p:nvPr/>
        </p:nvPicPr>
        <p:blipFill>
          <a:blip r:embed="rId2"/>
          <a:srcRect/>
          <a:stretch>
            <a:fillRect/>
          </a:stretch>
        </p:blipFill>
        <p:spPr bwMode="auto">
          <a:xfrm>
            <a:off x="0" y="0"/>
            <a:ext cx="8280400" cy="3924300"/>
          </a:xfrm>
          <a:prstGeom prst="rect">
            <a:avLst/>
          </a:prstGeom>
          <a:noFill/>
          <a:ln w="9525">
            <a:noFill/>
            <a:miter lim="800000"/>
            <a:headEnd/>
            <a:tailEnd/>
          </a:ln>
        </p:spPr>
      </p:pic>
      <p:sp>
        <p:nvSpPr>
          <p:cNvPr id="4" name="Rectangle 3"/>
          <p:cNvSpPr>
            <a:spLocks noChangeArrowheads="1"/>
          </p:cNvSpPr>
          <p:nvPr/>
        </p:nvSpPr>
        <p:spPr bwMode="auto">
          <a:xfrm>
            <a:off x="0" y="3924300"/>
            <a:ext cx="8280400" cy="830263"/>
          </a:xfrm>
          <a:prstGeom prst="rect">
            <a:avLst/>
          </a:prstGeom>
          <a:noFill/>
          <a:ln w="9525">
            <a:noFill/>
            <a:miter lim="800000"/>
            <a:headEnd/>
            <a:tailEnd/>
          </a:ln>
        </p:spPr>
        <p:txBody>
          <a:bodyPr>
            <a:spAutoFit/>
          </a:bodyPr>
          <a:lstStyle/>
          <a:p>
            <a:pPr algn="ctr"/>
            <a:r>
              <a:rPr lang="fr-FR" altLang="fr-FR" sz="1200" b="1" i="1">
                <a:solidFill>
                  <a:schemeClr val="bg1"/>
                </a:solidFill>
                <a:latin typeface="Calibri" pitchFamily="34" charset="0"/>
              </a:rPr>
              <a:t>Cholula</a:t>
            </a:r>
            <a:r>
              <a:rPr lang="fr-FR" altLang="fr-FR" sz="1200" i="1">
                <a:solidFill>
                  <a:schemeClr val="bg1"/>
                </a:solidFill>
                <a:latin typeface="Calibri" pitchFamily="34" charset="0"/>
              </a:rPr>
              <a:t> au Mexique est la plus ancienne cité des Amériques .                                                                                                                               Elle fut fondée deux siècles avant J.-C alors que Mexico ne l'a été qu'en 1325                                                                                                              Elle est située à plus de 2 000 mètres d'altitude, au pied d'un volcan toujours en activité </a:t>
            </a:r>
            <a:r>
              <a:rPr lang="fr-FR" altLang="fr-FR" sz="1200">
                <a:latin typeface="Calibri" pitchFamily="34" charset="0"/>
              </a:rPr>
              <a:t/>
            </a:r>
            <a:br>
              <a:rPr lang="fr-FR" altLang="fr-FR" sz="1200">
                <a:latin typeface="Calibri" pitchFamily="34" charset="0"/>
              </a:rPr>
            </a:br>
            <a:endParaRPr lang="fr-FR" altLang="fr-FR" sz="1200">
              <a:latin typeface="Calibri" pitchFamily="34" charset="0"/>
            </a:endParaRPr>
          </a:p>
        </p:txBody>
      </p:sp>
      <p:sp>
        <p:nvSpPr>
          <p:cNvPr id="17413" name="ZoneTexte 4"/>
          <p:cNvSpPr txBox="1">
            <a:spLocks noChangeArrowheads="1"/>
          </p:cNvSpPr>
          <p:nvPr/>
        </p:nvSpPr>
        <p:spPr bwMode="auto">
          <a:xfrm>
            <a:off x="1763713" y="179388"/>
            <a:ext cx="2089150" cy="400050"/>
          </a:xfrm>
          <a:prstGeom prst="rect">
            <a:avLst/>
          </a:prstGeom>
          <a:noFill/>
          <a:ln w="9525">
            <a:noFill/>
            <a:miter lim="800000"/>
            <a:headEnd/>
            <a:tailEnd/>
          </a:ln>
        </p:spPr>
        <p:txBody>
          <a:bodyPr>
            <a:spAutoFit/>
          </a:bodyPr>
          <a:lstStyle/>
          <a:p>
            <a:r>
              <a:rPr lang="fr-FR" altLang="fr-FR" sz="2000" b="1" i="1">
                <a:solidFill>
                  <a:schemeClr val="bg1"/>
                </a:solidFill>
                <a:latin typeface="Engravers MT" pitchFamily="18" charset="0"/>
              </a:rPr>
              <a:t>Cholula</a:t>
            </a:r>
            <a:endParaRPr lang="fr-FR" sz="2000">
              <a:latin typeface="Engravers MT"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2" fill="hold" nodeType="afterEffect">
                                  <p:stCondLst>
                                    <p:cond delay="0"/>
                                  </p:stCondLst>
                                  <p:childTnLst>
                                    <p:anim calcmode="lin" valueType="num">
                                      <p:cBhvr additive="base">
                                        <p:cTn id="6" dur="5000"/>
                                        <p:tgtEl>
                                          <p:spTgt spid="11268"/>
                                        </p:tgtEl>
                                        <p:attrNameLst>
                                          <p:attrName>ppt_x</p:attrName>
                                        </p:attrNameLst>
                                      </p:cBhvr>
                                      <p:tavLst>
                                        <p:tav tm="0">
                                          <p:val>
                                            <p:strVal val="ppt_x"/>
                                          </p:val>
                                        </p:tav>
                                        <p:tav tm="100000">
                                          <p:val>
                                            <p:strVal val="1+ppt_w/2"/>
                                          </p:val>
                                        </p:tav>
                                      </p:tavLst>
                                    </p:anim>
                                    <p:anim calcmode="lin" valueType="num">
                                      <p:cBhvr additive="base">
                                        <p:cTn id="7" dur="5000"/>
                                        <p:tgtEl>
                                          <p:spTgt spid="11268"/>
                                        </p:tgtEl>
                                        <p:attrNameLst>
                                          <p:attrName>ppt_y</p:attrName>
                                        </p:attrNameLst>
                                      </p:cBhvr>
                                      <p:tavLst>
                                        <p:tav tm="0">
                                          <p:val>
                                            <p:strVal val="ppt_y"/>
                                          </p:val>
                                        </p:tav>
                                        <p:tav tm="100000">
                                          <p:val>
                                            <p:strVal val="ppt_y"/>
                                          </p:val>
                                        </p:tav>
                                      </p:tavLst>
                                    </p:anim>
                                    <p:set>
                                      <p:cBhvr>
                                        <p:cTn id="8" dur="1" fill="hold">
                                          <p:stCondLst>
                                            <p:cond delay="4999"/>
                                          </p:stCondLst>
                                        </p:cTn>
                                        <p:tgtEl>
                                          <p:spTgt spid="11268"/>
                                        </p:tgtEl>
                                        <p:attrNameLst>
                                          <p:attrName>style.visibility</p:attrName>
                                        </p:attrNameLst>
                                      </p:cBhvr>
                                      <p:to>
                                        <p:strVal val="hidden"/>
                                      </p:to>
                                    </p:set>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i-cms.linternaute.com/image_cms/original/1873829-matera-en-italie.jpg"/>
          <p:cNvPicPr>
            <a:picLocks noChangeAspect="1" noChangeArrowheads="1"/>
          </p:cNvPicPr>
          <p:nvPr/>
        </p:nvPicPr>
        <p:blipFill>
          <a:blip r:embed="rId2"/>
          <a:srcRect/>
          <a:stretch>
            <a:fillRect/>
          </a:stretch>
        </p:blipFill>
        <p:spPr bwMode="auto">
          <a:xfrm>
            <a:off x="-107950" y="0"/>
            <a:ext cx="6192838" cy="4679950"/>
          </a:xfrm>
          <a:prstGeom prst="rect">
            <a:avLst/>
          </a:prstGeom>
          <a:noFill/>
          <a:ln w="9525">
            <a:noFill/>
            <a:miter lim="800000"/>
            <a:headEnd/>
            <a:tailEnd/>
          </a:ln>
        </p:spPr>
      </p:pic>
      <p:pic>
        <p:nvPicPr>
          <p:cNvPr id="3" name="Picture 2" descr="http://i-cms.linternaute.com/image_cms/original/1873829-matera-en-italie.jpg"/>
          <p:cNvPicPr>
            <a:picLocks noChangeAspect="1" noChangeArrowheads="1"/>
          </p:cNvPicPr>
          <p:nvPr/>
        </p:nvPicPr>
        <p:blipFill>
          <a:blip r:embed="rId2"/>
          <a:srcRect/>
          <a:stretch>
            <a:fillRect/>
          </a:stretch>
        </p:blipFill>
        <p:spPr bwMode="auto">
          <a:xfrm>
            <a:off x="0" y="0"/>
            <a:ext cx="6084888" cy="4679950"/>
          </a:xfrm>
          <a:prstGeom prst="rect">
            <a:avLst/>
          </a:prstGeom>
          <a:noFill/>
          <a:ln w="9525">
            <a:noFill/>
            <a:miter lim="800000"/>
            <a:headEnd/>
            <a:tailEnd/>
          </a:ln>
        </p:spPr>
      </p:pic>
      <p:sp>
        <p:nvSpPr>
          <p:cNvPr id="4" name="Rectangle 3"/>
          <p:cNvSpPr>
            <a:spLocks noChangeArrowheads="1"/>
          </p:cNvSpPr>
          <p:nvPr/>
        </p:nvSpPr>
        <p:spPr bwMode="auto">
          <a:xfrm>
            <a:off x="6084888" y="1763713"/>
            <a:ext cx="2195512" cy="1416050"/>
          </a:xfrm>
          <a:prstGeom prst="rect">
            <a:avLst/>
          </a:prstGeom>
          <a:noFill/>
          <a:ln w="9525">
            <a:noFill/>
            <a:miter lim="800000"/>
            <a:headEnd/>
            <a:tailEnd/>
          </a:ln>
        </p:spPr>
        <p:txBody>
          <a:bodyPr>
            <a:spAutoFit/>
          </a:bodyPr>
          <a:lstStyle/>
          <a:p>
            <a:pPr algn="ctr"/>
            <a:r>
              <a:rPr lang="fr-FR" altLang="fr-FR" sz="1200">
                <a:solidFill>
                  <a:schemeClr val="bg1"/>
                </a:solidFill>
                <a:latin typeface="Calibri" pitchFamily="34" charset="0"/>
              </a:rPr>
              <a:t>Dernière ville à citer</a:t>
            </a:r>
            <a:r>
              <a:rPr lang="fr-FR" altLang="fr-FR" sz="1200" b="1">
                <a:solidFill>
                  <a:schemeClr val="bg1"/>
                </a:solidFill>
                <a:latin typeface="Calibri" pitchFamily="34" charset="0"/>
              </a:rPr>
              <a:t>, </a:t>
            </a:r>
          </a:p>
          <a:p>
            <a:pPr algn="ctr"/>
            <a:r>
              <a:rPr lang="fr-FR" altLang="fr-FR" sz="1200" b="1">
                <a:solidFill>
                  <a:schemeClr val="bg1"/>
                </a:solidFill>
                <a:latin typeface="Calibri" pitchFamily="34" charset="0"/>
              </a:rPr>
              <a:t>Matera </a:t>
            </a:r>
            <a:r>
              <a:rPr lang="fr-FR" altLang="fr-FR" sz="1200">
                <a:solidFill>
                  <a:schemeClr val="bg1"/>
                </a:solidFill>
                <a:latin typeface="Calibri" pitchFamily="34" charset="0"/>
              </a:rPr>
              <a:t>en Italie,</a:t>
            </a:r>
          </a:p>
          <a:p>
            <a:pPr algn="ctr"/>
            <a:r>
              <a:rPr lang="fr-FR" altLang="fr-FR" sz="1200">
                <a:solidFill>
                  <a:schemeClr val="bg1"/>
                </a:solidFill>
                <a:latin typeface="Calibri" pitchFamily="34" charset="0"/>
              </a:rPr>
              <a:t> caractérisée par ses </a:t>
            </a:r>
            <a:r>
              <a:rPr lang="fr-FR" altLang="fr-FR" sz="1200" b="1" i="1">
                <a:solidFill>
                  <a:schemeClr val="bg1"/>
                </a:solidFill>
                <a:latin typeface="Calibri" pitchFamily="34" charset="0"/>
              </a:rPr>
              <a:t>"Sassi", </a:t>
            </a:r>
            <a:r>
              <a:rPr lang="fr-FR" altLang="fr-FR" sz="1200">
                <a:solidFill>
                  <a:schemeClr val="bg1"/>
                </a:solidFill>
                <a:latin typeface="Calibri" pitchFamily="34" charset="0"/>
              </a:rPr>
              <a:t>habitats troglodytiques qui ont abrité des Hommes depuis le Paléolithique... jusqu'en 1953 ! </a:t>
            </a:r>
            <a:r>
              <a:rPr lang="fr-FR" altLang="fr-FR">
                <a:solidFill>
                  <a:schemeClr val="bg1"/>
                </a:solidFill>
                <a:latin typeface="Calibri" pitchFamily="34" charset="0"/>
              </a:rPr>
              <a:t/>
            </a:r>
            <a:br>
              <a:rPr lang="fr-FR" altLang="fr-FR">
                <a:solidFill>
                  <a:schemeClr val="bg1"/>
                </a:solidFill>
                <a:latin typeface="Calibri" pitchFamily="34" charset="0"/>
              </a:rPr>
            </a:br>
            <a:endParaRPr lang="fr-FR" altLang="fr-FR">
              <a:solidFill>
                <a:schemeClr val="bg1"/>
              </a:solidFill>
              <a:latin typeface="Calibri" pitchFamily="34" charset="0"/>
            </a:endParaRPr>
          </a:p>
        </p:txBody>
      </p:sp>
      <p:sp>
        <p:nvSpPr>
          <p:cNvPr id="18438" name="ZoneTexte 5"/>
          <p:cNvSpPr txBox="1">
            <a:spLocks noChangeArrowheads="1"/>
          </p:cNvSpPr>
          <p:nvPr/>
        </p:nvSpPr>
        <p:spPr bwMode="auto">
          <a:xfrm>
            <a:off x="6516688" y="468313"/>
            <a:ext cx="1368425" cy="338137"/>
          </a:xfrm>
          <a:prstGeom prst="rect">
            <a:avLst/>
          </a:prstGeom>
          <a:noFill/>
          <a:ln w="9525">
            <a:noFill/>
            <a:miter lim="800000"/>
            <a:headEnd/>
            <a:tailEnd/>
          </a:ln>
        </p:spPr>
        <p:txBody>
          <a:bodyPr>
            <a:spAutoFit/>
          </a:bodyPr>
          <a:lstStyle/>
          <a:p>
            <a:r>
              <a:rPr lang="fr-FR" altLang="fr-FR" sz="1600" b="1" i="1">
                <a:solidFill>
                  <a:schemeClr val="bg1"/>
                </a:solidFill>
                <a:latin typeface="Engravers MT" pitchFamily="18" charset="0"/>
              </a:rPr>
              <a:t>Matera</a:t>
            </a:r>
            <a:endParaRPr lang="fr-FR" i="1">
              <a:latin typeface="Engravers MT" pitchFamily="18" charset="0"/>
            </a:endParaRPr>
          </a:p>
        </p:txBody>
      </p:sp>
      <p:sp>
        <p:nvSpPr>
          <p:cNvPr id="18439" name="ZoneTexte 6"/>
          <p:cNvSpPr txBox="1">
            <a:spLocks noChangeArrowheads="1"/>
          </p:cNvSpPr>
          <p:nvPr/>
        </p:nvSpPr>
        <p:spPr bwMode="auto">
          <a:xfrm>
            <a:off x="6884988" y="620713"/>
            <a:ext cx="720725" cy="322262"/>
          </a:xfrm>
          <a:prstGeom prst="rect">
            <a:avLst/>
          </a:prstGeom>
          <a:noFill/>
          <a:ln w="9525">
            <a:noFill/>
            <a:miter lim="800000"/>
            <a:headEnd/>
            <a:tailEnd/>
          </a:ln>
        </p:spPr>
        <p:txBody>
          <a:bodyPr>
            <a:spAutoFit/>
          </a:bodyPr>
          <a:lstStyle/>
          <a:p>
            <a:endParaRPr lang="fr-FR"/>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edge">
                                      <p:cBhvr>
                                        <p:cTn id="16" dur="2000"/>
                                        <p:tgtEl>
                                          <p:spTgt spid="4">
                                            <p:txEl>
                                              <p:pRg st="1" end="1"/>
                                            </p:txEl>
                                          </p:spTgt>
                                        </p:tgtEl>
                                      </p:cBhvr>
                                    </p:animEffect>
                                  </p:childTnLst>
                                </p:cTn>
                              </p:par>
                            </p:childTnLst>
                          </p:cTn>
                        </p:par>
                        <p:par>
                          <p:cTn id="17" fill="hold">
                            <p:stCondLst>
                              <p:cond delay="9000"/>
                            </p:stCondLst>
                            <p:childTnLst>
                              <p:par>
                                <p:cTn id="18" presetID="20" presetClass="entr" presetSubtype="0" fill="hold" nodeType="after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wedge">
                                      <p:cBhvr>
                                        <p:cTn id="20"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advClick="0" advTm="5000"/>
  <p:timing>
    <p:tnLst>
      <p:par>
        <p:cTn id="1" dur="indefinite" restart="never" nodeType="tmRoot"/>
      </p:par>
    </p:tnLst>
  </p:timing>
</p:sld>
</file>

<file path=ppt/theme/theme1.xml><?xml version="1.0" encoding="utf-8"?>
<a:theme xmlns:a="http://schemas.openxmlformats.org/drawingml/2006/main" name="313705_clo09">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313705_clo09</Template>
  <TotalTime>11</TotalTime>
  <Words>794</Words>
  <Application>Microsoft Office PowerPoint</Application>
  <PresentationFormat>Personnalisé</PresentationFormat>
  <Paragraphs>40</Paragraphs>
  <Slides>18</Slides>
  <Notes>0</Notes>
  <HiddenSlides>0</HiddenSlides>
  <MMClips>1</MMClips>
  <ScaleCrop>false</ScaleCrop>
  <HeadingPairs>
    <vt:vector size="6" baseType="variant">
      <vt:variant>
        <vt:lpstr>Polices utilisées</vt:lpstr>
      </vt:variant>
      <vt:variant>
        <vt:i4>3</vt:i4>
      </vt:variant>
      <vt:variant>
        <vt:lpstr>Modèle de conception</vt:lpstr>
      </vt:variant>
      <vt:variant>
        <vt:i4>1</vt:i4>
      </vt:variant>
      <vt:variant>
        <vt:lpstr>Titres des diapositives</vt:lpstr>
      </vt:variant>
      <vt:variant>
        <vt:i4>18</vt:i4>
      </vt:variant>
    </vt:vector>
  </HeadingPairs>
  <TitlesOfParts>
    <vt:vector size="22" baseType="lpstr">
      <vt:lpstr>Arial</vt:lpstr>
      <vt:lpstr>Calibri</vt:lpstr>
      <vt:lpstr>Engravers MT</vt:lpstr>
      <vt:lpstr>313705_clo09</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
  <cp:lastModifiedBy/>
  <cp:revision>3</cp:revision>
  <dcterms:created xsi:type="dcterms:W3CDTF">2014-01-03T14:19:24Z</dcterms:created>
  <dcterms:modified xsi:type="dcterms:W3CDTF">2016-07-15T14:14:47Z</dcterms:modified>
</cp:coreProperties>
</file>