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72" r:id="rId4"/>
    <p:sldId id="271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96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35B8D-F9E7-4DDE-99C5-532CEC27F30A}" type="datetimeFigureOut">
              <a:rPr lang="fr-FR" smtClean="0"/>
              <a:pPr/>
              <a:t>27/10/2016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09AF7-99D4-45A6-A07A-7D6288F942B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35B8D-F9E7-4DDE-99C5-532CEC27F30A}" type="datetimeFigureOut">
              <a:rPr lang="fr-FR" smtClean="0"/>
              <a:pPr/>
              <a:t>27/10/2016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09AF7-99D4-45A6-A07A-7D6288F942B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35B8D-F9E7-4DDE-99C5-532CEC27F30A}" type="datetimeFigureOut">
              <a:rPr lang="fr-FR" smtClean="0"/>
              <a:pPr/>
              <a:t>27/10/2016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09AF7-99D4-45A6-A07A-7D6288F942B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35B8D-F9E7-4DDE-99C5-532CEC27F30A}" type="datetimeFigureOut">
              <a:rPr lang="fr-FR" smtClean="0"/>
              <a:pPr/>
              <a:t>27/10/2016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09AF7-99D4-45A6-A07A-7D6288F942B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35B8D-F9E7-4DDE-99C5-532CEC27F30A}" type="datetimeFigureOut">
              <a:rPr lang="fr-FR" smtClean="0"/>
              <a:pPr/>
              <a:t>27/10/2016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09AF7-99D4-45A6-A07A-7D6288F942B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35B8D-F9E7-4DDE-99C5-532CEC27F30A}" type="datetimeFigureOut">
              <a:rPr lang="fr-FR" smtClean="0"/>
              <a:pPr/>
              <a:t>27/10/2016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09AF7-99D4-45A6-A07A-7D6288F942B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35B8D-F9E7-4DDE-99C5-532CEC27F30A}" type="datetimeFigureOut">
              <a:rPr lang="fr-FR" smtClean="0"/>
              <a:pPr/>
              <a:t>27/10/2016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09AF7-99D4-45A6-A07A-7D6288F942B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35B8D-F9E7-4DDE-99C5-532CEC27F30A}" type="datetimeFigureOut">
              <a:rPr lang="fr-FR" smtClean="0"/>
              <a:pPr/>
              <a:t>27/10/2016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09AF7-99D4-45A6-A07A-7D6288F942B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35B8D-F9E7-4DDE-99C5-532CEC27F30A}" type="datetimeFigureOut">
              <a:rPr lang="fr-FR" smtClean="0"/>
              <a:pPr/>
              <a:t>27/10/2016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09AF7-99D4-45A6-A07A-7D6288F942B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35B8D-F9E7-4DDE-99C5-532CEC27F30A}" type="datetimeFigureOut">
              <a:rPr lang="fr-FR" smtClean="0"/>
              <a:pPr/>
              <a:t>27/10/2016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09AF7-99D4-45A6-A07A-7D6288F942B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35B8D-F9E7-4DDE-99C5-532CEC27F30A}" type="datetimeFigureOut">
              <a:rPr lang="fr-FR" smtClean="0"/>
              <a:pPr/>
              <a:t>27/10/2016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09AF7-99D4-45A6-A07A-7D6288F942B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7000">
              <a:schemeClr val="bg1">
                <a:alpha val="22000"/>
              </a:schemeClr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35B8D-F9E7-4DDE-99C5-532CEC27F30A}" type="datetimeFigureOut">
              <a:rPr lang="fr-FR" smtClean="0"/>
              <a:pPr/>
              <a:t>27/10/2016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09AF7-99D4-45A6-A07A-7D6288F942B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4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sule.de.surbouchag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1412776"/>
            <a:ext cx="2891414" cy="5445224"/>
          </a:xfrm>
          <a:prstGeom prst="rect">
            <a:avLst/>
          </a:prstGeom>
        </p:spPr>
      </p:pic>
      <p:pic>
        <p:nvPicPr>
          <p:cNvPr id="3" name="Image 2" descr="alain_4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00192" y="2348880"/>
            <a:ext cx="1733550" cy="1171575"/>
          </a:xfrm>
          <a:prstGeom prst="rect">
            <a:avLst/>
          </a:prstGeom>
        </p:spPr>
      </p:pic>
      <p:pic>
        <p:nvPicPr>
          <p:cNvPr id="4" name="Image 3" descr="souri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40152" y="4869160"/>
            <a:ext cx="2232804" cy="11365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42356" y="188640"/>
            <a:ext cx="725929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Les caves de Champagne</a:t>
            </a:r>
            <a:endParaRPr lang="fr-FR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6" name="1_TINTIN_001.wav">
            <a:hlinkClick r:id="" action="ppaction://media"/>
          </p:cNvPr>
          <p:cNvPicPr>
            <a:picLocks noRot="1" noChangeAspect="1"/>
          </p:cNvPicPr>
          <p:nvPr>
            <a:wavAudioFile r:embed="rId1" name="1_TINTIN_001.wav"/>
          </p:nvPr>
        </p:nvPicPr>
        <p:blipFill>
          <a:blip r:embed="rId6" cstate="print"/>
          <a:stretch>
            <a:fillRect/>
          </a:stretch>
        </p:blipFill>
        <p:spPr>
          <a:xfrm>
            <a:off x="5724128" y="321297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2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000_par7429571_0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2880"/>
            <a:ext cx="9144000" cy="649224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_epernay_cave_de_champagne_de_castellane_1_credit_photo_crtca_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2430"/>
            <a:ext cx="9144000" cy="607314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bacchus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0501"/>
            <a:ext cx="9144000" cy="6076998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-diebolt-vallois-35-3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_vieillisment-en-cave-au-coeur-de-la-craie_Michel-Jolyo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6729"/>
            <a:ext cx="9144000" cy="608454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94_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610" y="0"/>
            <a:ext cx="9002780" cy="68580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48x1536-fit_cave-champagne-armand-brignac-rachete-dernierement-rappeur-americain-jay-z-rilly-montagne-20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744"/>
            <a:ext cx="9144000" cy="6094512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043-650x330-ruinart-6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196752"/>
            <a:ext cx="8789340" cy="446228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1208-MKB_0430_0643-ilovechampagne.fr-cave-champagne_xlarge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980727"/>
            <a:ext cx="8600956" cy="4838037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7930919006_5ff1173cb0_k-1024x68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02806003937_we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52500" y="1035050"/>
            <a:ext cx="7239000" cy="47879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rtoff225-3187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340768"/>
            <a:ext cx="6305602" cy="4197166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rton9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rton110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98386"/>
            <a:ext cx="8784976" cy="5861227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rte-postale-Ancienne-Au-Pays-du-Champagne-Moet-et-Chand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2019"/>
            <a:ext cx="9144000" cy="597396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ve-33d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908721"/>
            <a:ext cx="8676257" cy="5020136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ve-a-champagne-eperna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1937" y="542925"/>
            <a:ext cx="8620125" cy="577215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ve-champagne-pierre-paillard-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8618"/>
            <a:ext cx="9144000" cy="6100763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ves-champagne-epernay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548680"/>
            <a:ext cx="8640960" cy="576064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ves-mumm-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832455"/>
            <a:ext cx="8640960" cy="5193089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mpagne_Drappier_-_Cave_Urville_recad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1545"/>
            <a:ext cx="9144000" cy="499491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mpagn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91845"/>
            <a:ext cx="8496944" cy="627431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mpagne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620688"/>
            <a:ext cx="8547498" cy="55836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mpagne-le-mesnil-sur-oger-0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548681"/>
            <a:ext cx="8644285" cy="5758424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ayere-Veuve-Clicquo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553180"/>
            <a:ext cx="8640960" cy="575164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nstants-champag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505998"/>
            <a:ext cx="8784975" cy="584600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s-caves-de-la-maison-moet-chandon-a-epernay-le-11-octobre-1999_53672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s-coteaux-maisons-et-caves-de-champagne-sont-desormais-classes-au-patrimoine-mondial-par-l-unesco-archives-afp-francois-nascimbeni-14360286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1" y="476671"/>
            <a:ext cx="8686598" cy="5873795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enotourisme-champagn-cave-mo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5" y="296652"/>
            <a:ext cx="8280920" cy="621069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oto-cat-cav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20688"/>
            <a:ext cx="8815026" cy="559754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cm-01-cave-champag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908719"/>
            <a:ext cx="8791923" cy="5036579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im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ite_1465_0003-750-0-201506101039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9" y="620688"/>
            <a:ext cx="8546908" cy="558398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ailles_Bouteilles_Champagne_nath-and-you-1024x6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2906"/>
            <a:ext cx="9144000" cy="6072188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mpagne-bouch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1071562"/>
            <a:ext cx="8382000" cy="4714875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5" y="3645024"/>
            <a:ext cx="37341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 dirty="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12</Words>
  <Application>Microsoft Office PowerPoint</Application>
  <PresentationFormat>Affichage à l'écran (4:3)</PresentationFormat>
  <Paragraphs>3</Paragraphs>
  <Slides>37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38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alain griot</dc:creator>
  <cp:lastModifiedBy>alain griot</cp:lastModifiedBy>
  <cp:revision>3</cp:revision>
  <dcterms:created xsi:type="dcterms:W3CDTF">2016-10-27T12:04:10Z</dcterms:created>
  <dcterms:modified xsi:type="dcterms:W3CDTF">2016-10-27T21:53:09Z</dcterms:modified>
</cp:coreProperties>
</file>