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4" r:id="rId4"/>
    <p:sldId id="267" r:id="rId5"/>
    <p:sldId id="258" r:id="rId6"/>
    <p:sldId id="257" r:id="rId7"/>
    <p:sldId id="259" r:id="rId8"/>
    <p:sldId id="260" r:id="rId9"/>
    <p:sldId id="261" r:id="rId10"/>
    <p:sldId id="262" r:id="rId11"/>
    <p:sldId id="263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2" r:id="rId36"/>
    <p:sldId id="291" r:id="rId37"/>
  </p:sldIdLst>
  <p:sldSz cx="10080625" cy="756126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6os7wHsLBE4u31O+CnZUw==" hashData="2OgzyTaElLsmHP13alG/ggbAdg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2" d="100"/>
          <a:sy n="102" d="100"/>
        </p:scale>
        <p:origin x="-150" y="36"/>
      </p:cViewPr>
      <p:guideLst>
        <p:guide orient="horz" pos="2381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56047" y="2348895"/>
            <a:ext cx="8568531" cy="1620771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fr-FR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12094" y="4284717"/>
            <a:ext cx="7056437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fr-FR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70444-1523-431F-A16F-3DF9C9479021}" type="datetimeFigureOut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E09EB-4824-4B7D-BC5F-F9035811C14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94271"/>
      </p:ext>
    </p:extLst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fr-FR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fr-FR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6D29F-F884-4387-8BC9-887A5808E86E}" type="datetimeFigureOut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5254B-4705-4442-B01E-3BCF0845A7D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358369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96301" y="4858813"/>
            <a:ext cx="8568531" cy="150175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fr-FR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96301" y="3204786"/>
            <a:ext cx="8568531" cy="1654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9760F-202A-4BF1-B74B-AC1B6B9E3941}" type="datetimeFigureOut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80353-C385-4C92-B765-60C74100178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750727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fr-FR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4033" y="1470246"/>
            <a:ext cx="4452276" cy="415869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fr-FR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24319" y="1470246"/>
            <a:ext cx="4452276" cy="415869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fr-FR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60C94-2500-4C51-840D-A20E529ACCF5}" type="datetimeFigureOut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4A72E-9962-440A-9047-0BE76D395F9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249853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4031" y="302802"/>
            <a:ext cx="9072563" cy="1260211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fr-FR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4032" y="1692535"/>
            <a:ext cx="4454027" cy="7053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4032" y="2397901"/>
            <a:ext cx="4454027" cy="435647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fr-FR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20821" y="1692535"/>
            <a:ext cx="4455775" cy="7053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20821" y="2397901"/>
            <a:ext cx="4455775" cy="435647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fr-FR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398CE-02DA-4E7C-9CA1-D9507B567A62}" type="datetimeFigureOut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61396-19C1-46DE-8E34-CC861DEFF24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110941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fr-FR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EC527-714A-4C4E-89E2-3873D18AF683}" type="datetimeFigureOut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CF1DB-B87B-4E5F-B874-703A4915FB0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557884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AEA58-B54F-4C10-9A72-FA253D0C024D}" type="datetimeFigureOut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8B48D-2D28-4ABB-B609-EB7806D0A31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2635360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4033" y="301051"/>
            <a:ext cx="3316457" cy="128121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fr-FR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41244" y="301051"/>
            <a:ext cx="5635350" cy="645332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fr-FR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4033" y="1582265"/>
            <a:ext cx="3316457" cy="51721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8A638-80B1-4AD0-BAD0-4EEC8CF05868}" type="datetimeFigureOut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FCB83-AB6D-4196-A090-EDED7B20AC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6097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75873" y="5292886"/>
            <a:ext cx="6048375" cy="6248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fr-FR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75873" y="675613"/>
            <a:ext cx="6048375" cy="453675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fr-FR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75873" y="5917741"/>
            <a:ext cx="6048375" cy="8873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C7210-EFD1-4E9B-82C7-62A7F57C6DB3}" type="datetimeFigureOut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6BFA2-8976-44B9-A3CD-3B9A753567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40167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fr-FR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fr-FR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2FDEB-9478-4380-A6FE-41C25F533088}" type="datetimeFigureOut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A2D19-7B19-4C3F-AFF4-D5A16D2011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148542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308454" y="252042"/>
            <a:ext cx="2268141" cy="537689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fr-FR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4033" y="252042"/>
            <a:ext cx="6636412" cy="5376898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fr-FR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86465-2CAE-4382-B985-7A9AE8B73E14}" type="datetimeFigureOut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C09F6-63E8-493A-8FE2-C661F3B5E91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1230646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503238" y="303213"/>
            <a:ext cx="9074150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fr-FR" smtClean="0"/>
              <a:t>Titelmasterformat durch Klicken bearbeiten</a:t>
            </a:r>
            <a:endParaRPr lang="fr-FR" altLang="fr-FR" smtClean="0"/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503238" y="1763713"/>
            <a:ext cx="9074150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fr-FR" smtClean="0"/>
              <a:t>Textmasterformate durch Klicken bearbeiten</a:t>
            </a:r>
          </a:p>
          <a:p>
            <a:pPr lvl="1"/>
            <a:r>
              <a:rPr lang="de-DE" altLang="fr-FR" smtClean="0"/>
              <a:t>Zweite Ebene</a:t>
            </a:r>
          </a:p>
          <a:p>
            <a:pPr lvl="2"/>
            <a:r>
              <a:rPr lang="de-DE" altLang="fr-FR" smtClean="0"/>
              <a:t>Dritte Ebene</a:t>
            </a:r>
          </a:p>
          <a:p>
            <a:pPr lvl="3"/>
            <a:r>
              <a:rPr lang="de-DE" altLang="fr-FR" smtClean="0"/>
              <a:t>Vierte Ebene</a:t>
            </a:r>
          </a:p>
          <a:p>
            <a:pPr lvl="4"/>
            <a:r>
              <a:rPr lang="de-DE" altLang="fr-FR" smtClean="0"/>
              <a:t>Fünfte Ebene</a:t>
            </a:r>
            <a:endParaRPr lang="fr-FR" altLang="fr-FR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504825" y="7008813"/>
            <a:ext cx="2351088" cy="401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847488-A276-4FB0-8D59-6C8B4F885033}" type="datetimeFigureOut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444875" y="7008813"/>
            <a:ext cx="3190875" cy="401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7224713" y="7008813"/>
            <a:ext cx="2351087" cy="401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D940C0-6BBF-4075-807A-FB512E89410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r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loulouspps.biz/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rires_et_delires-subscribe@yahoogroupes.fr" TargetMode="External"/><Relationship Id="rId5" Type="http://schemas.openxmlformats.org/officeDocument/2006/relationships/image" Target="../media/image40.gif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1583928" y="1044328"/>
            <a:ext cx="3528392" cy="769441"/>
          </a:xfrm>
          <a:prstGeom prst="rect">
            <a:avLst/>
          </a:prstGeom>
        </p:spPr>
        <p:txBody>
          <a:bodyPr>
            <a:prstTxWarp prst="textStop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solidFill>
                  <a:schemeClr val="bg1"/>
                </a:solidFill>
                <a:latin typeface="+mn-lt"/>
                <a:cs typeface="+mn-cs"/>
              </a:rPr>
              <a:t>les athées</a:t>
            </a:r>
            <a:endParaRPr lang="fr-FR" sz="4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2051" name="Picture 2" descr="E:\anibonnelectur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313" y="2827338"/>
            <a:ext cx="3810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feld 3"/>
          <p:cNvSpPr txBox="1">
            <a:spLocks noChangeArrowheads="1"/>
          </p:cNvSpPr>
          <p:nvPr/>
        </p:nvSpPr>
        <p:spPr bwMode="auto">
          <a:xfrm>
            <a:off x="2376488" y="6300788"/>
            <a:ext cx="36083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altLang="fr-FR" sz="2000" b="1" i="1">
                <a:solidFill>
                  <a:schemeClr val="bg1"/>
                </a:solidFill>
              </a:rPr>
              <a:t>Loulou création photos du net …</a:t>
            </a:r>
          </a:p>
        </p:txBody>
      </p:sp>
      <p:pic>
        <p:nvPicPr>
          <p:cNvPr id="5" name="Art 727.wav">
            <a:hlinkClick r:id="" action="ppaction://media"/>
          </p:cNvPr>
          <p:cNvPicPr>
            <a:picLocks noRot="1" noChangeAspect="1"/>
          </p:cNvPicPr>
          <p:nvPr>
            <a:wavAudioFile r:embed="rId1" name="Art of Noise - Peter Gunn Theme (The Twang Mix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913" y="36290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Grafik 1" descr="14947781_943561865749974_7914681365668834399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613" y="284163"/>
            <a:ext cx="5867400" cy="699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Grafik 1" descr="voila mon conse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7950"/>
            <a:ext cx="10080625" cy="480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Grafik 1" descr="14956011_942560682516759_4615052129352253581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252413"/>
            <a:ext cx="8740775" cy="681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Grafik 1" descr="14705888_930944830345011_6694146368143140864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988"/>
            <a:ext cx="9144000" cy="750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Grafik 1" descr="14650709_917568071682687_8899680567836732883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3" y="0"/>
            <a:ext cx="8267700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rafik 1" descr="14900553_933053453467482_6071816082031502862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13" y="922338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Grafik 1" descr="14910317_937748556331305_4976604089827451278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95313"/>
            <a:ext cx="9144000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Grafik 1" descr="14915633_967676500005177_5404900352917814076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313" y="976313"/>
            <a:ext cx="6858000" cy="561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rafik 1" descr="14925308_940891626016998_9190574484139919632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323850"/>
            <a:ext cx="8664575" cy="656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rafik 1" descr="14947688_943568199082674_2584397953648655267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025" y="0"/>
            <a:ext cx="5688013" cy="746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Grafik 2" descr="14956650_945558388883655_2291547194743659318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396875"/>
            <a:ext cx="8280400" cy="621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rafik 1" descr="14962596_936987296407431_7920324293876340940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663" y="0"/>
            <a:ext cx="4813300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rafik 1" descr="14963167_939445892828238_4282951303893358462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41463"/>
            <a:ext cx="9144000" cy="447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Grafik 1" descr="14991292_943571372415690_2395111085494301720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663" y="0"/>
            <a:ext cx="5829300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Grafik 1" descr="15036378_955544631218364_7559277510871053134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288" y="36513"/>
            <a:ext cx="3740150" cy="744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Grafik 1" descr="15036527_952578581514969_8773533110814628461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60388"/>
            <a:ext cx="9144000" cy="643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Grafik 1" descr="15036591_943556349083859_7458829530983480008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650" y="0"/>
            <a:ext cx="4505325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Grafik 1" descr="15039472_943607535745407_7165465930648716171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463" y="0"/>
            <a:ext cx="4457700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Grafik 1" descr="15078578_951797598259734_857851162605076858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363" y="0"/>
            <a:ext cx="6819900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Grafik 1" descr="15078718_950924168347077_4529438111618887990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0"/>
            <a:ext cx="8289925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Grafik 1" descr="15078778_955552367884257_3375309512164079476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13" y="1239838"/>
            <a:ext cx="8382000" cy="5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Grafik 1" descr="15078966_953516658087828_2326114790177672848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252413"/>
            <a:ext cx="8783637" cy="658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Grafik 1" descr="15095603_955553287884165_8854739444394864109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" y="0"/>
            <a:ext cx="8842375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Grafik 1" descr="15109558_952571824848978_7778863580679717167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4363"/>
            <a:ext cx="10080625" cy="633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Grafik 1" descr="15109577_958134484292712_6109044837930959874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563" y="331788"/>
            <a:ext cx="66675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Grafik 1" descr="15109636_953527041420123_813076596758553262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0"/>
            <a:ext cx="6772275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Grafik 1" descr="15110285_961509537288540_7360985466750211059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575" y="0"/>
            <a:ext cx="6213475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Grafik 1" descr="15178100_955559707883523_4713988037171189045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3"/>
            <a:ext cx="10080625" cy="668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Grafik 1" descr="15192763_961501767289317_3163440544898962960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14438"/>
            <a:ext cx="914400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rafik 1" descr="15219416_961499507289543_6009556263690865735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825" y="0"/>
            <a:ext cx="4824413" cy="746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Grafik 1" descr="15220193_968987719874055_6313428971496024161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0"/>
            <a:ext cx="6575425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Grafik 1" descr="15253439_970645363041624_3772440061803550289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65088"/>
            <a:ext cx="8191500" cy="742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Grafik 1" descr="15267514_966621556777338_309686725106871190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396875"/>
            <a:ext cx="8113713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Grafik 1" descr="15056341_950925111680316_1936759650048899414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84288"/>
            <a:ext cx="9144000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Grafik 1" descr="16195549_1845698065674406_4418064568345005001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7210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Grafik 2" descr="lou.1..jpg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3" y="5868988"/>
            <a:ext cx="5329237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2" descr="E:\bd humour\LOULOU8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488" y="3276574"/>
            <a:ext cx="1851025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Rechteck 4">
            <a:hlinkClick r:id="rId3"/>
          </p:cNvPr>
          <p:cNvSpPr>
            <a:spLocks noChangeArrowheads="1"/>
          </p:cNvSpPr>
          <p:nvPr/>
        </p:nvSpPr>
        <p:spPr bwMode="auto">
          <a:xfrm>
            <a:off x="4578350" y="6435725"/>
            <a:ext cx="2406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altLang="fr-FR" b="1"/>
              <a:t>https://loulouspps.biz/</a:t>
            </a:r>
          </a:p>
        </p:txBody>
      </p:sp>
      <p:sp>
        <p:nvSpPr>
          <p:cNvPr id="2" name="Rectangle 1"/>
          <p:cNvSpPr/>
          <p:nvPr/>
        </p:nvSpPr>
        <p:spPr>
          <a:xfrm>
            <a:off x="5372100" y="56318"/>
            <a:ext cx="4714681" cy="3038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5400" b="1" dirty="0">
                <a:solidFill>
                  <a:srgbClr val="FF0000"/>
                </a:solidFill>
                <a:latin typeface="Palace Script MT"/>
                <a:ea typeface="Times New Roman"/>
                <a:cs typeface="Arial"/>
              </a:rPr>
              <a:t>Transmis par Richard68</a:t>
            </a:r>
            <a:endParaRPr lang="fr-FR" sz="3200" dirty="0" smtClean="0">
              <a:effectLst/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r-FR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Et beaucoup d’autres blagues, vidéos, </a:t>
            </a:r>
            <a:r>
              <a:rPr lang="fr-FR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pps</a:t>
            </a:r>
            <a:r>
              <a:rPr lang="fr-FR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r-FR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sur mon site: </a:t>
            </a:r>
            <a:endParaRPr lang="fr-FR" sz="3200" dirty="0" smtClean="0">
              <a:effectLst/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r-FR" sz="2400" b="1" u="sng" dirty="0" smtClean="0">
                <a:solidFill>
                  <a:srgbClr val="0000FF"/>
                </a:solidFill>
                <a:effectLst/>
                <a:latin typeface="Calibri"/>
                <a:ea typeface="Calibri"/>
                <a:cs typeface="Times New Roman"/>
                <a:hlinkClick r:id="rId6"/>
              </a:rPr>
              <a:t>rires_et_delires-subscribe@yahoogroupes.fr</a:t>
            </a:r>
            <a:endParaRPr lang="fr-FR" sz="3200" dirty="0">
              <a:effectLst/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0</TotalTime>
  <Words>28</Words>
  <Application>Microsoft Office PowerPoint</Application>
  <PresentationFormat>Personnalisé</PresentationFormat>
  <Paragraphs>7</Paragraphs>
  <Slides>36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39" baseType="lpstr">
      <vt:lpstr>Calibri</vt:lpstr>
      <vt:lpstr>Arial</vt:lpstr>
      <vt:lpstr>Default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Anwender</dc:creator>
  <cp:lastModifiedBy>Richard 68</cp:lastModifiedBy>
  <cp:revision>7</cp:revision>
  <dcterms:created xsi:type="dcterms:W3CDTF">2017-07-28T18:56:12Z</dcterms:created>
  <dcterms:modified xsi:type="dcterms:W3CDTF">2017-08-06T20:14:02Z</dcterms:modified>
</cp:coreProperties>
</file>