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09" r:id="rId1"/>
  </p:sldMasterIdLst>
  <p:notesMasterIdLst>
    <p:notesMasterId r:id="rId29"/>
  </p:notesMasterIdLst>
  <p:sldIdLst>
    <p:sldId id="496" r:id="rId2"/>
    <p:sldId id="503" r:id="rId3"/>
    <p:sldId id="425" r:id="rId4"/>
    <p:sldId id="499" r:id="rId5"/>
    <p:sldId id="431" r:id="rId6"/>
    <p:sldId id="500" r:id="rId7"/>
    <p:sldId id="430" r:id="rId8"/>
    <p:sldId id="501" r:id="rId9"/>
    <p:sldId id="433" r:id="rId10"/>
    <p:sldId id="498" r:id="rId11"/>
    <p:sldId id="420" r:id="rId12"/>
    <p:sldId id="502" r:id="rId13"/>
    <p:sldId id="438" r:id="rId14"/>
    <p:sldId id="504" r:id="rId15"/>
    <p:sldId id="424" r:id="rId16"/>
    <p:sldId id="506" r:id="rId17"/>
    <p:sldId id="423" r:id="rId18"/>
    <p:sldId id="507" r:id="rId19"/>
    <p:sldId id="419" r:id="rId20"/>
    <p:sldId id="505" r:id="rId21"/>
    <p:sldId id="512" r:id="rId22"/>
    <p:sldId id="418" r:id="rId23"/>
    <p:sldId id="508" r:id="rId24"/>
    <p:sldId id="509" r:id="rId25"/>
    <p:sldId id="417" r:id="rId26"/>
    <p:sldId id="510" r:id="rId27"/>
    <p:sldId id="511" r:id="rId28"/>
  </p:sldIdLst>
  <p:sldSz cx="8280400" cy="4679950"/>
  <p:notesSz cx="6858000" cy="9144000"/>
  <p:defaultTextStyle>
    <a:defPPr>
      <a:defRPr lang="fr-FR"/>
    </a:defPPr>
    <a:lvl1pPr marL="0" algn="l" defTabSz="6211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310586" algn="l" defTabSz="6211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621181" algn="l" defTabSz="6211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931722" algn="l" defTabSz="6211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242298" algn="l" defTabSz="6211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1552866" algn="l" defTabSz="6211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1863441" algn="l" defTabSz="6211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2174007" algn="l" defTabSz="6211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2484583" algn="l" defTabSz="62118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1n5GME9AGiMRyR0rC1b6Q==" hashData="NhsVH/FHb6kPsD9F40qAo0knLYf/AW5y5PPitkArFXRTdghZVqF6OoAUqi75kUrVY+BfMyZseUJGxz9A89caqw=="/>
  <p:extLst>
    <p:ext uri="{EFAFB233-063F-42B5-8137-9DF3F51BA10A}">
      <p15:sldGuideLst xmlns:p15="http://schemas.microsoft.com/office/powerpoint/2012/main">
        <p15:guide id="1" orient="horz" pos="1495" userDrawn="1">
          <p15:clr>
            <a:srgbClr val="A4A3A4"/>
          </p15:clr>
        </p15:guide>
        <p15:guide id="2" pos="260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BEEC"/>
    <a:srgbClr val="9BCFFF"/>
    <a:srgbClr val="FADDCA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4" autoAdjust="0"/>
    <p:restoredTop sz="95324" autoAdjust="0"/>
  </p:normalViewPr>
  <p:slideViewPr>
    <p:cSldViewPr snapToGrid="0">
      <p:cViewPr varScale="1">
        <p:scale>
          <a:sx n="124" d="100"/>
          <a:sy n="124" d="100"/>
        </p:scale>
        <p:origin x="780" y="90"/>
      </p:cViewPr>
      <p:guideLst>
        <p:guide orient="horz" pos="1495"/>
        <p:guide pos="260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47B1F3-D54E-4ADB-B05B-C0E03156A6F8}" type="datetimeFigureOut">
              <a:rPr lang="fr-FR" smtClean="0"/>
              <a:pPr/>
              <a:t>25/07/2017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700088" y="1143000"/>
            <a:ext cx="54578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FB4C13-C919-4DFA-928E-BD865D04BDB9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34666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64987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32495" algn="l" defTabSz="864987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64987" algn="l" defTabSz="864987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97482" algn="l" defTabSz="864987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729971" algn="l" defTabSz="864987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162465" algn="l" defTabSz="864987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94962" algn="l" defTabSz="864987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3027455" algn="l" defTabSz="864987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459941" algn="l" defTabSz="864987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700088" y="1143000"/>
            <a:ext cx="545782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769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700088" y="1143000"/>
            <a:ext cx="545782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3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8574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pPr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75611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700088" y="1143000"/>
            <a:ext cx="545782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15</a:t>
            </a:fld>
            <a:endParaRPr lang="fr-F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1156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700088" y="1143000"/>
            <a:ext cx="545782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17</a:t>
            </a:fld>
            <a:endParaRPr lang="fr-F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149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700088" y="1143000"/>
            <a:ext cx="545782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19</a:t>
            </a:fld>
            <a:endParaRPr lang="fr-F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0621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700088" y="1143000"/>
            <a:ext cx="545782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22</a:t>
            </a:fld>
            <a:endParaRPr lang="fr-F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6797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700088" y="1143000"/>
            <a:ext cx="545782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220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FB4C13-C919-4DFA-928E-BD865D04BDB9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62202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fr-F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0138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5050" y="765909"/>
            <a:ext cx="6210300" cy="1629316"/>
          </a:xfrm>
        </p:spPr>
        <p:txBody>
          <a:bodyPr anchor="b"/>
          <a:lstStyle>
            <a:lvl1pPr algn="ctr">
              <a:defRPr sz="337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5050" y="2458058"/>
            <a:ext cx="6210300" cy="1129904"/>
          </a:xfrm>
        </p:spPr>
        <p:txBody>
          <a:bodyPr/>
          <a:lstStyle>
            <a:lvl1pPr marL="0" indent="0" algn="ctr">
              <a:buNone/>
              <a:defRPr sz="1316"/>
            </a:lvl1pPr>
            <a:lvl2pPr marL="254924" indent="0" algn="ctr">
              <a:buNone/>
              <a:defRPr sz="1069"/>
            </a:lvl2pPr>
            <a:lvl3pPr marL="509856" indent="0" algn="ctr">
              <a:buNone/>
              <a:defRPr sz="986"/>
            </a:lvl3pPr>
            <a:lvl4pPr marL="764751" indent="0" algn="ctr">
              <a:buNone/>
              <a:defRPr sz="822"/>
            </a:lvl4pPr>
            <a:lvl5pPr marL="1019671" indent="0" algn="ctr">
              <a:buNone/>
              <a:defRPr sz="822"/>
            </a:lvl5pPr>
            <a:lvl6pPr marL="1274580" indent="0" algn="ctr">
              <a:buNone/>
              <a:defRPr sz="822"/>
            </a:lvl6pPr>
            <a:lvl7pPr marL="1529499" indent="0" algn="ctr">
              <a:buNone/>
              <a:defRPr sz="822"/>
            </a:lvl7pPr>
            <a:lvl8pPr marL="1784413" indent="0" algn="ctr">
              <a:buNone/>
              <a:defRPr sz="822"/>
            </a:lvl8pPr>
            <a:lvl9pPr marL="2039331" indent="0" algn="ctr">
              <a:buNone/>
              <a:defRPr sz="822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25/07/2017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479946"/>
      </p:ext>
    </p:extLst>
  </p:cSld>
  <p:clrMapOvr>
    <a:masterClrMapping/>
  </p:clrMapOvr>
  <p:transition advClick="0"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25/07/2017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549572"/>
      </p:ext>
    </p:extLst>
  </p:cSld>
  <p:clrMapOvr>
    <a:masterClrMapping/>
  </p:clrMapOvr>
  <p:transition advClick="0"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969" y="1166739"/>
            <a:ext cx="7141845" cy="1946729"/>
          </a:xfrm>
        </p:spPr>
        <p:txBody>
          <a:bodyPr anchor="b"/>
          <a:lstStyle>
            <a:lvl1pPr>
              <a:defRPr sz="337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4969" y="3131884"/>
            <a:ext cx="7141845" cy="1023739"/>
          </a:xfrm>
        </p:spPr>
        <p:txBody>
          <a:bodyPr/>
          <a:lstStyle>
            <a:lvl1pPr marL="0" indent="0">
              <a:buNone/>
              <a:defRPr sz="1316">
                <a:solidFill>
                  <a:schemeClr val="tx1">
                    <a:tint val="75000"/>
                  </a:schemeClr>
                </a:solidFill>
              </a:defRPr>
            </a:lvl1pPr>
            <a:lvl2pPr marL="254924" indent="0">
              <a:buNone/>
              <a:defRPr sz="1069">
                <a:solidFill>
                  <a:schemeClr val="tx1">
                    <a:tint val="75000"/>
                  </a:schemeClr>
                </a:solidFill>
              </a:defRPr>
            </a:lvl2pPr>
            <a:lvl3pPr marL="509856" indent="0">
              <a:buNone/>
              <a:defRPr sz="986">
                <a:solidFill>
                  <a:schemeClr val="tx1">
                    <a:tint val="75000"/>
                  </a:schemeClr>
                </a:solidFill>
              </a:defRPr>
            </a:lvl3pPr>
            <a:lvl4pPr marL="764751" indent="0">
              <a:buNone/>
              <a:defRPr sz="822">
                <a:solidFill>
                  <a:schemeClr val="tx1">
                    <a:tint val="75000"/>
                  </a:schemeClr>
                </a:solidFill>
              </a:defRPr>
            </a:lvl4pPr>
            <a:lvl5pPr marL="1019671" indent="0">
              <a:buNone/>
              <a:defRPr sz="822">
                <a:solidFill>
                  <a:schemeClr val="tx1">
                    <a:tint val="75000"/>
                  </a:schemeClr>
                </a:solidFill>
              </a:defRPr>
            </a:lvl5pPr>
            <a:lvl6pPr marL="1274580" indent="0">
              <a:buNone/>
              <a:defRPr sz="822">
                <a:solidFill>
                  <a:schemeClr val="tx1">
                    <a:tint val="75000"/>
                  </a:schemeClr>
                </a:solidFill>
              </a:defRPr>
            </a:lvl6pPr>
            <a:lvl7pPr marL="1529499" indent="0">
              <a:buNone/>
              <a:defRPr sz="822">
                <a:solidFill>
                  <a:schemeClr val="tx1">
                    <a:tint val="75000"/>
                  </a:schemeClr>
                </a:solidFill>
              </a:defRPr>
            </a:lvl7pPr>
            <a:lvl8pPr marL="1784413" indent="0">
              <a:buNone/>
              <a:defRPr sz="822">
                <a:solidFill>
                  <a:schemeClr val="tx1">
                    <a:tint val="75000"/>
                  </a:schemeClr>
                </a:solidFill>
              </a:defRPr>
            </a:lvl8pPr>
            <a:lvl9pPr marL="2039331" indent="0">
              <a:buNone/>
              <a:defRPr sz="82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25/07/2017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591133"/>
      </p:ext>
    </p:extLst>
  </p:cSld>
  <p:clrMapOvr>
    <a:masterClrMapping/>
  </p:clrMapOvr>
  <p:transition advClick="0"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9278" y="1245821"/>
            <a:ext cx="3519170" cy="2969385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1953" y="1245821"/>
            <a:ext cx="3519170" cy="2969385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25/07/2017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214096"/>
      </p:ext>
    </p:extLst>
  </p:cSld>
  <p:clrMapOvr>
    <a:masterClrMapping/>
  </p:clrMapOvr>
  <p:transition advClick="0"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6" y="249164"/>
            <a:ext cx="7141845" cy="904574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0404" y="1147238"/>
            <a:ext cx="3502997" cy="562244"/>
          </a:xfrm>
        </p:spPr>
        <p:txBody>
          <a:bodyPr anchor="b"/>
          <a:lstStyle>
            <a:lvl1pPr marL="0" indent="0">
              <a:buNone/>
              <a:defRPr sz="1316" b="1"/>
            </a:lvl1pPr>
            <a:lvl2pPr marL="254924" indent="0">
              <a:buNone/>
              <a:defRPr sz="1069" b="1"/>
            </a:lvl2pPr>
            <a:lvl3pPr marL="509856" indent="0">
              <a:buNone/>
              <a:defRPr sz="986" b="1"/>
            </a:lvl3pPr>
            <a:lvl4pPr marL="764751" indent="0">
              <a:buNone/>
              <a:defRPr sz="822" b="1"/>
            </a:lvl4pPr>
            <a:lvl5pPr marL="1019671" indent="0">
              <a:buNone/>
              <a:defRPr sz="822" b="1"/>
            </a:lvl5pPr>
            <a:lvl6pPr marL="1274580" indent="0">
              <a:buNone/>
              <a:defRPr sz="822" b="1"/>
            </a:lvl6pPr>
            <a:lvl7pPr marL="1529499" indent="0">
              <a:buNone/>
              <a:defRPr sz="822" b="1"/>
            </a:lvl7pPr>
            <a:lvl8pPr marL="1784413" indent="0">
              <a:buNone/>
              <a:defRPr sz="822" b="1"/>
            </a:lvl8pPr>
            <a:lvl9pPr marL="2039331" indent="0">
              <a:buNone/>
              <a:defRPr sz="822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0404" y="1709482"/>
            <a:ext cx="3502997" cy="251439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91952" y="1147238"/>
            <a:ext cx="3520249" cy="562244"/>
          </a:xfrm>
        </p:spPr>
        <p:txBody>
          <a:bodyPr anchor="b"/>
          <a:lstStyle>
            <a:lvl1pPr marL="0" indent="0">
              <a:buNone/>
              <a:defRPr sz="1316" b="1"/>
            </a:lvl1pPr>
            <a:lvl2pPr marL="254924" indent="0">
              <a:buNone/>
              <a:defRPr sz="1069" b="1"/>
            </a:lvl2pPr>
            <a:lvl3pPr marL="509856" indent="0">
              <a:buNone/>
              <a:defRPr sz="986" b="1"/>
            </a:lvl3pPr>
            <a:lvl4pPr marL="764751" indent="0">
              <a:buNone/>
              <a:defRPr sz="822" b="1"/>
            </a:lvl4pPr>
            <a:lvl5pPr marL="1019671" indent="0">
              <a:buNone/>
              <a:defRPr sz="822" b="1"/>
            </a:lvl5pPr>
            <a:lvl6pPr marL="1274580" indent="0">
              <a:buNone/>
              <a:defRPr sz="822" b="1"/>
            </a:lvl6pPr>
            <a:lvl7pPr marL="1529499" indent="0">
              <a:buNone/>
              <a:defRPr sz="822" b="1"/>
            </a:lvl7pPr>
            <a:lvl8pPr marL="1784413" indent="0">
              <a:buNone/>
              <a:defRPr sz="822" b="1"/>
            </a:lvl8pPr>
            <a:lvl9pPr marL="2039331" indent="0">
              <a:buNone/>
              <a:defRPr sz="822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91952" y="1709482"/>
            <a:ext cx="3520249" cy="2514390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25/07/2017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40539"/>
      </p:ext>
    </p:extLst>
  </p:cSld>
  <p:clrMapOvr>
    <a:masterClrMapping/>
  </p:clrMapOvr>
  <p:transition advClick="0"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25/07/2017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392616"/>
      </p:ext>
    </p:extLst>
  </p:cSld>
  <p:clrMapOvr>
    <a:masterClrMapping/>
  </p:clrMapOvr>
  <p:transition advClick="0"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25/07/2017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791290"/>
      </p:ext>
    </p:extLst>
  </p:cSld>
  <p:clrMapOvr>
    <a:masterClrMapping/>
  </p:clrMapOvr>
  <p:transition advClick="0"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8"/>
            <a:ext cx="2670644" cy="1091988"/>
          </a:xfrm>
        </p:spPr>
        <p:txBody>
          <a:bodyPr anchor="b"/>
          <a:lstStyle>
            <a:lvl1pPr>
              <a:defRPr sz="1809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0296" y="673829"/>
            <a:ext cx="4191953" cy="3325798"/>
          </a:xfrm>
        </p:spPr>
        <p:txBody>
          <a:bodyPr/>
          <a:lstStyle>
            <a:lvl1pPr>
              <a:defRPr sz="1809"/>
            </a:lvl1pPr>
            <a:lvl2pPr>
              <a:defRPr sz="1562"/>
            </a:lvl2pPr>
            <a:lvl3pPr>
              <a:defRPr sz="1316"/>
            </a:lvl3pPr>
            <a:lvl4pPr>
              <a:defRPr sz="1069"/>
            </a:lvl4pPr>
            <a:lvl5pPr>
              <a:defRPr sz="1069"/>
            </a:lvl5pPr>
            <a:lvl6pPr>
              <a:defRPr sz="1069"/>
            </a:lvl6pPr>
            <a:lvl7pPr>
              <a:defRPr sz="1069"/>
            </a:lvl7pPr>
            <a:lvl8pPr>
              <a:defRPr sz="1069"/>
            </a:lvl8pPr>
            <a:lvl9pPr>
              <a:defRPr sz="106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6"/>
            <a:ext cx="2670644" cy="2601056"/>
          </a:xfrm>
        </p:spPr>
        <p:txBody>
          <a:bodyPr/>
          <a:lstStyle>
            <a:lvl1pPr marL="0" indent="0">
              <a:buNone/>
              <a:defRPr sz="822"/>
            </a:lvl1pPr>
            <a:lvl2pPr marL="254924" indent="0">
              <a:buNone/>
              <a:defRPr sz="740"/>
            </a:lvl2pPr>
            <a:lvl3pPr marL="509856" indent="0">
              <a:buNone/>
              <a:defRPr sz="740"/>
            </a:lvl3pPr>
            <a:lvl4pPr marL="764751" indent="0">
              <a:buNone/>
              <a:defRPr sz="575"/>
            </a:lvl4pPr>
            <a:lvl5pPr marL="1019671" indent="0">
              <a:buNone/>
              <a:defRPr sz="575"/>
            </a:lvl5pPr>
            <a:lvl6pPr marL="1274580" indent="0">
              <a:buNone/>
              <a:defRPr sz="575"/>
            </a:lvl6pPr>
            <a:lvl7pPr marL="1529499" indent="0">
              <a:buNone/>
              <a:defRPr sz="575"/>
            </a:lvl7pPr>
            <a:lvl8pPr marL="1784413" indent="0">
              <a:buNone/>
              <a:defRPr sz="575"/>
            </a:lvl8pPr>
            <a:lvl9pPr marL="2039331" indent="0">
              <a:buNone/>
              <a:defRPr sz="575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25/07/2017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6573908"/>
      </p:ext>
    </p:extLst>
  </p:cSld>
  <p:clrMapOvr>
    <a:masterClrMapping/>
  </p:clrMapOvr>
  <p:transition advClick="0"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0357" y="311998"/>
            <a:ext cx="2670644" cy="1091988"/>
          </a:xfrm>
        </p:spPr>
        <p:txBody>
          <a:bodyPr anchor="b"/>
          <a:lstStyle>
            <a:lvl1pPr>
              <a:defRPr sz="1809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20296" y="673829"/>
            <a:ext cx="4191953" cy="3325798"/>
          </a:xfrm>
        </p:spPr>
        <p:txBody>
          <a:bodyPr anchor="t"/>
          <a:lstStyle>
            <a:lvl1pPr marL="0" indent="0">
              <a:buNone/>
              <a:defRPr sz="1809"/>
            </a:lvl1pPr>
            <a:lvl2pPr marL="254924" indent="0">
              <a:buNone/>
              <a:defRPr sz="1562"/>
            </a:lvl2pPr>
            <a:lvl3pPr marL="509856" indent="0">
              <a:buNone/>
              <a:defRPr sz="1316"/>
            </a:lvl3pPr>
            <a:lvl4pPr marL="764751" indent="0">
              <a:buNone/>
              <a:defRPr sz="1069"/>
            </a:lvl4pPr>
            <a:lvl5pPr marL="1019671" indent="0">
              <a:buNone/>
              <a:defRPr sz="1069"/>
            </a:lvl5pPr>
            <a:lvl6pPr marL="1274580" indent="0">
              <a:buNone/>
              <a:defRPr sz="1069"/>
            </a:lvl6pPr>
            <a:lvl7pPr marL="1529499" indent="0">
              <a:buNone/>
              <a:defRPr sz="1069"/>
            </a:lvl7pPr>
            <a:lvl8pPr marL="1784413" indent="0">
              <a:buNone/>
              <a:defRPr sz="1069"/>
            </a:lvl8pPr>
            <a:lvl9pPr marL="2039331" indent="0">
              <a:buNone/>
              <a:defRPr sz="1069"/>
            </a:lvl9pPr>
          </a:lstStyle>
          <a:p>
            <a:r>
              <a:rPr lang="fr-FR" dirty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0357" y="1403986"/>
            <a:ext cx="2670644" cy="2601056"/>
          </a:xfrm>
        </p:spPr>
        <p:txBody>
          <a:bodyPr/>
          <a:lstStyle>
            <a:lvl1pPr marL="0" indent="0">
              <a:buNone/>
              <a:defRPr sz="822"/>
            </a:lvl1pPr>
            <a:lvl2pPr marL="254924" indent="0">
              <a:buNone/>
              <a:defRPr sz="740"/>
            </a:lvl2pPr>
            <a:lvl3pPr marL="509856" indent="0">
              <a:buNone/>
              <a:defRPr sz="740"/>
            </a:lvl3pPr>
            <a:lvl4pPr marL="764751" indent="0">
              <a:buNone/>
              <a:defRPr sz="575"/>
            </a:lvl4pPr>
            <a:lvl5pPr marL="1019671" indent="0">
              <a:buNone/>
              <a:defRPr sz="575"/>
            </a:lvl5pPr>
            <a:lvl6pPr marL="1274580" indent="0">
              <a:buNone/>
              <a:defRPr sz="575"/>
            </a:lvl6pPr>
            <a:lvl7pPr marL="1529499" indent="0">
              <a:buNone/>
              <a:defRPr sz="575"/>
            </a:lvl7pPr>
            <a:lvl8pPr marL="1784413" indent="0">
              <a:buNone/>
              <a:defRPr sz="575"/>
            </a:lvl8pPr>
            <a:lvl9pPr marL="2039331" indent="0">
              <a:buNone/>
              <a:defRPr sz="575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25/07/2017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79428"/>
      </p:ext>
    </p:extLst>
  </p:cSld>
  <p:clrMapOvr>
    <a:masterClrMapping/>
  </p:clrMapOvr>
  <p:transition advClick="0"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25/07/2017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933018"/>
      </p:ext>
    </p:extLst>
  </p:cSld>
  <p:clrMapOvr>
    <a:masterClrMapping/>
  </p:clrMapOvr>
  <p:transition advClick="0"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25661" y="249172"/>
            <a:ext cx="1785461" cy="3966041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9287" y="249172"/>
            <a:ext cx="5252879" cy="396604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25/07/2017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325537"/>
      </p:ext>
    </p:extLst>
  </p:cSld>
  <p:clrMapOvr>
    <a:masterClrMapping/>
  </p:clrMapOvr>
  <p:transition advClick="0" advTm="11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9289" y="249164"/>
            <a:ext cx="7141845" cy="904574"/>
          </a:xfrm>
          <a:prstGeom prst="rect">
            <a:avLst/>
          </a:prstGeom>
        </p:spPr>
        <p:txBody>
          <a:bodyPr vert="horz" lIns="91320" tIns="45661" rIns="91320" bIns="45661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9289" y="1245821"/>
            <a:ext cx="7141845" cy="2969385"/>
          </a:xfrm>
          <a:prstGeom prst="rect">
            <a:avLst/>
          </a:prstGeom>
        </p:spPr>
        <p:txBody>
          <a:bodyPr vert="horz" lIns="91320" tIns="45661" rIns="91320" bIns="45661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9278" y="4337622"/>
            <a:ext cx="1863090" cy="249164"/>
          </a:xfrm>
          <a:prstGeom prst="rect">
            <a:avLst/>
          </a:prstGeom>
        </p:spPr>
        <p:txBody>
          <a:bodyPr vert="horz" lIns="91320" tIns="45661" rIns="91320" bIns="45661" rtlCol="0" anchor="ctr"/>
          <a:lstStyle>
            <a:lvl1pPr algn="l">
              <a:defRPr sz="7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26842"/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526842"/>
              <a:t>25/07/2017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42894" y="4337622"/>
            <a:ext cx="2794635" cy="249164"/>
          </a:xfrm>
          <a:prstGeom prst="rect">
            <a:avLst/>
          </a:prstGeom>
        </p:spPr>
        <p:txBody>
          <a:bodyPr vert="horz" lIns="91320" tIns="45661" rIns="91320" bIns="45661" rtlCol="0" anchor="ctr"/>
          <a:lstStyle>
            <a:lvl1pPr algn="ctr">
              <a:defRPr sz="7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26842"/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848033" y="4337622"/>
            <a:ext cx="1863090" cy="249164"/>
          </a:xfrm>
          <a:prstGeom prst="rect">
            <a:avLst/>
          </a:prstGeom>
        </p:spPr>
        <p:txBody>
          <a:bodyPr vert="horz" lIns="91320" tIns="45661" rIns="91320" bIns="45661" rtlCol="0" anchor="ctr"/>
          <a:lstStyle>
            <a:lvl1pPr algn="r">
              <a:defRPr sz="7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26842"/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526842"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798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10" r:id="rId1"/>
    <p:sldLayoutId id="2147484611" r:id="rId2"/>
    <p:sldLayoutId id="2147484612" r:id="rId3"/>
    <p:sldLayoutId id="2147484613" r:id="rId4"/>
    <p:sldLayoutId id="2147484614" r:id="rId5"/>
    <p:sldLayoutId id="2147484615" r:id="rId6"/>
    <p:sldLayoutId id="2147484616" r:id="rId7"/>
    <p:sldLayoutId id="2147484617" r:id="rId8"/>
    <p:sldLayoutId id="2147484618" r:id="rId9"/>
    <p:sldLayoutId id="2147484619" r:id="rId10"/>
    <p:sldLayoutId id="2147484620" r:id="rId11"/>
  </p:sldLayoutIdLst>
  <p:transition advClick="0" advTm="11000"/>
  <p:txStyles>
    <p:titleStyle>
      <a:lvl1pPr algn="l" defTabSz="509856" rtl="0" eaLnBrk="1" latinLnBrk="0" hangingPunct="1">
        <a:lnSpc>
          <a:spcPct val="90000"/>
        </a:lnSpc>
        <a:spcBef>
          <a:spcPct val="0"/>
        </a:spcBef>
        <a:buNone/>
        <a:defRPr sz="24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7465" indent="-127465" algn="l" defTabSz="509856" rtl="0" eaLnBrk="1" latinLnBrk="0" hangingPunct="1">
        <a:lnSpc>
          <a:spcPct val="90000"/>
        </a:lnSpc>
        <a:spcBef>
          <a:spcPts val="559"/>
        </a:spcBef>
        <a:buFont typeface="Arial" panose="020B0604020202020204" pitchFamily="34" charset="0"/>
        <a:buChar char="•"/>
        <a:defRPr sz="1562" kern="1200">
          <a:solidFill>
            <a:schemeClr val="tx1"/>
          </a:solidFill>
          <a:latin typeface="+mn-lt"/>
          <a:ea typeface="+mn-ea"/>
          <a:cs typeface="+mn-cs"/>
        </a:defRPr>
      </a:lvl1pPr>
      <a:lvl2pPr marL="382374" indent="-127465" algn="l" defTabSz="509856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316" kern="1200">
          <a:solidFill>
            <a:schemeClr val="tx1"/>
          </a:solidFill>
          <a:latin typeface="+mn-lt"/>
          <a:ea typeface="+mn-ea"/>
          <a:cs typeface="+mn-cs"/>
        </a:defRPr>
      </a:lvl2pPr>
      <a:lvl3pPr marL="637292" indent="-127465" algn="l" defTabSz="509856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69" kern="1200">
          <a:solidFill>
            <a:schemeClr val="tx1"/>
          </a:solidFill>
          <a:latin typeface="+mn-lt"/>
          <a:ea typeface="+mn-ea"/>
          <a:cs typeface="+mn-cs"/>
        </a:defRPr>
      </a:lvl3pPr>
      <a:lvl4pPr marL="892206" indent="-127465" algn="l" defTabSz="509856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986" kern="1200">
          <a:solidFill>
            <a:schemeClr val="tx1"/>
          </a:solidFill>
          <a:latin typeface="+mn-lt"/>
          <a:ea typeface="+mn-ea"/>
          <a:cs typeface="+mn-cs"/>
        </a:defRPr>
      </a:lvl4pPr>
      <a:lvl5pPr marL="1147125" indent="-127465" algn="l" defTabSz="509856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986" kern="1200">
          <a:solidFill>
            <a:schemeClr val="tx1"/>
          </a:solidFill>
          <a:latin typeface="+mn-lt"/>
          <a:ea typeface="+mn-ea"/>
          <a:cs typeface="+mn-cs"/>
        </a:defRPr>
      </a:lvl5pPr>
      <a:lvl6pPr marL="1402036" indent="-127465" algn="l" defTabSz="509856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986" kern="1200">
          <a:solidFill>
            <a:schemeClr val="tx1"/>
          </a:solidFill>
          <a:latin typeface="+mn-lt"/>
          <a:ea typeface="+mn-ea"/>
          <a:cs typeface="+mn-cs"/>
        </a:defRPr>
      </a:lvl6pPr>
      <a:lvl7pPr marL="1656956" indent="-127465" algn="l" defTabSz="509856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986" kern="1200">
          <a:solidFill>
            <a:schemeClr val="tx1"/>
          </a:solidFill>
          <a:latin typeface="+mn-lt"/>
          <a:ea typeface="+mn-ea"/>
          <a:cs typeface="+mn-cs"/>
        </a:defRPr>
      </a:lvl7pPr>
      <a:lvl8pPr marL="1911871" indent="-127465" algn="l" defTabSz="509856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986" kern="1200">
          <a:solidFill>
            <a:schemeClr val="tx1"/>
          </a:solidFill>
          <a:latin typeface="+mn-lt"/>
          <a:ea typeface="+mn-ea"/>
          <a:cs typeface="+mn-cs"/>
        </a:defRPr>
      </a:lvl8pPr>
      <a:lvl9pPr marL="2166789" indent="-127465" algn="l" defTabSz="509856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98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09856" rtl="0" eaLnBrk="1" latinLnBrk="0" hangingPunct="1">
        <a:defRPr sz="986" kern="1200">
          <a:solidFill>
            <a:schemeClr val="tx1"/>
          </a:solidFill>
          <a:latin typeface="+mn-lt"/>
          <a:ea typeface="+mn-ea"/>
          <a:cs typeface="+mn-cs"/>
        </a:defRPr>
      </a:lvl1pPr>
      <a:lvl2pPr marL="254924" algn="l" defTabSz="509856" rtl="0" eaLnBrk="1" latinLnBrk="0" hangingPunct="1">
        <a:defRPr sz="986" kern="1200">
          <a:solidFill>
            <a:schemeClr val="tx1"/>
          </a:solidFill>
          <a:latin typeface="+mn-lt"/>
          <a:ea typeface="+mn-ea"/>
          <a:cs typeface="+mn-cs"/>
        </a:defRPr>
      </a:lvl2pPr>
      <a:lvl3pPr marL="509856" algn="l" defTabSz="509856" rtl="0" eaLnBrk="1" latinLnBrk="0" hangingPunct="1">
        <a:defRPr sz="986" kern="1200">
          <a:solidFill>
            <a:schemeClr val="tx1"/>
          </a:solidFill>
          <a:latin typeface="+mn-lt"/>
          <a:ea typeface="+mn-ea"/>
          <a:cs typeface="+mn-cs"/>
        </a:defRPr>
      </a:lvl3pPr>
      <a:lvl4pPr marL="764751" algn="l" defTabSz="509856" rtl="0" eaLnBrk="1" latinLnBrk="0" hangingPunct="1">
        <a:defRPr sz="986" kern="1200">
          <a:solidFill>
            <a:schemeClr val="tx1"/>
          </a:solidFill>
          <a:latin typeface="+mn-lt"/>
          <a:ea typeface="+mn-ea"/>
          <a:cs typeface="+mn-cs"/>
        </a:defRPr>
      </a:lvl4pPr>
      <a:lvl5pPr marL="1019671" algn="l" defTabSz="509856" rtl="0" eaLnBrk="1" latinLnBrk="0" hangingPunct="1">
        <a:defRPr sz="986" kern="1200">
          <a:solidFill>
            <a:schemeClr val="tx1"/>
          </a:solidFill>
          <a:latin typeface="+mn-lt"/>
          <a:ea typeface="+mn-ea"/>
          <a:cs typeface="+mn-cs"/>
        </a:defRPr>
      </a:lvl5pPr>
      <a:lvl6pPr marL="1274580" algn="l" defTabSz="509856" rtl="0" eaLnBrk="1" latinLnBrk="0" hangingPunct="1">
        <a:defRPr sz="986" kern="1200">
          <a:solidFill>
            <a:schemeClr val="tx1"/>
          </a:solidFill>
          <a:latin typeface="+mn-lt"/>
          <a:ea typeface="+mn-ea"/>
          <a:cs typeface="+mn-cs"/>
        </a:defRPr>
      </a:lvl6pPr>
      <a:lvl7pPr marL="1529499" algn="l" defTabSz="509856" rtl="0" eaLnBrk="1" latinLnBrk="0" hangingPunct="1">
        <a:defRPr sz="986" kern="1200">
          <a:solidFill>
            <a:schemeClr val="tx1"/>
          </a:solidFill>
          <a:latin typeface="+mn-lt"/>
          <a:ea typeface="+mn-ea"/>
          <a:cs typeface="+mn-cs"/>
        </a:defRPr>
      </a:lvl7pPr>
      <a:lvl8pPr marL="1784413" algn="l" defTabSz="509856" rtl="0" eaLnBrk="1" latinLnBrk="0" hangingPunct="1">
        <a:defRPr sz="986" kern="1200">
          <a:solidFill>
            <a:schemeClr val="tx1"/>
          </a:solidFill>
          <a:latin typeface="+mn-lt"/>
          <a:ea typeface="+mn-ea"/>
          <a:cs typeface="+mn-cs"/>
        </a:defRPr>
      </a:lvl8pPr>
      <a:lvl9pPr marL="2039331" algn="l" defTabSz="509856" rtl="0" eaLnBrk="1" latinLnBrk="0" hangingPunct="1">
        <a:defRPr sz="98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g"/><Relationship Id="rId5" Type="http://schemas.openxmlformats.org/officeDocument/2006/relationships/hyperlink" Target="http://www.diaporamas-carmine.com/" TargetMode="Externa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iaporamas-carmine.com/" TargetMode="External"/><Relationship Id="rId7" Type="http://schemas.openxmlformats.org/officeDocument/2006/relationships/image" Target="../media/image2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jpg"/><Relationship Id="rId4" Type="http://schemas.openxmlformats.org/officeDocument/2006/relationships/hyperlink" Target="https://sites.google.com/site/diaporamascarmin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llipse 8">
            <a:hlinkClick r:id="rId5"/>
          </p:cNvPr>
          <p:cNvSpPr/>
          <p:nvPr/>
        </p:nvSpPr>
        <p:spPr>
          <a:xfrm>
            <a:off x="2009319" y="1205523"/>
            <a:ext cx="4261764" cy="2268904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57150" cap="flat" cmpd="sng" algn="ctr">
            <a:solidFill>
              <a:srgbClr val="00B0F0"/>
            </a:solidFill>
            <a:prstDash val="solid"/>
          </a:ln>
          <a:effectLst/>
        </p:spPr>
        <p:txBody>
          <a:bodyPr lIns="22888" tIns="11444" rIns="22888" bIns="11444" rtlCol="0" anchor="ctr"/>
          <a:lstStyle/>
          <a:p>
            <a:pPr algn="ctr" defTabSz="228843">
              <a:defRPr/>
            </a:pPr>
            <a:endParaRPr lang="fr-FR" sz="426" kern="0" dirty="0">
              <a:solidFill>
                <a:srgbClr val="FFFFFF"/>
              </a:solidFill>
              <a:latin typeface="Times New Roman"/>
            </a:endParaRPr>
          </a:p>
        </p:txBody>
      </p:sp>
      <p:sp>
        <p:nvSpPr>
          <p:cNvPr id="3" name="Bouée 2">
            <a:hlinkClick r:id="rId5"/>
          </p:cNvPr>
          <p:cNvSpPr/>
          <p:nvPr/>
        </p:nvSpPr>
        <p:spPr>
          <a:xfrm>
            <a:off x="1445586" y="637541"/>
            <a:ext cx="5389230" cy="3404868"/>
          </a:xfrm>
          <a:prstGeom prst="donut">
            <a:avLst>
              <a:gd name="adj" fmla="val 12598"/>
            </a:avLst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510" tIns="14767" rIns="29510" bIns="14767" anchor="ctr"/>
          <a:lstStyle/>
          <a:p>
            <a:pPr algn="ctr" defTabSz="295053">
              <a:defRPr/>
            </a:pPr>
            <a:endParaRPr lang="fr-FR" sz="608" dirty="0">
              <a:solidFill>
                <a:srgbClr val="0070C0"/>
              </a:solidFill>
              <a:latin typeface="Vivaldi" panose="03020602050506090804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700857" y="921752"/>
            <a:ext cx="4894989" cy="3006632"/>
          </a:xfrm>
          <a:prstGeom prst="rect">
            <a:avLst/>
          </a:prstGeom>
          <a:noFill/>
        </p:spPr>
        <p:txBody>
          <a:bodyPr spcFirstLastPara="1" wrap="square" lIns="22888" tIns="11444" rIns="22888" bIns="11444" numCol="1" rtlCol="0">
            <a:prstTxWarp prst="textArchUp">
              <a:avLst>
                <a:gd name="adj" fmla="val 12412525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228843"/>
            <a:r>
              <a:rPr lang="fr-FR" sz="2289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  </a:t>
            </a:r>
            <a:r>
              <a:rPr lang="fr-FR" sz="3781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Site   diaporamas   carminé</a:t>
            </a:r>
            <a:endParaRPr lang="fr-FR" sz="2289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967" y="2220443"/>
            <a:ext cx="194261" cy="239066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819" y="2215209"/>
            <a:ext cx="194261" cy="239066"/>
          </a:xfrm>
          <a:prstGeom prst="rect">
            <a:avLst/>
          </a:prstGeom>
        </p:spPr>
      </p:pic>
      <p:sp>
        <p:nvSpPr>
          <p:cNvPr id="13" name="ZoneTexte 12">
            <a:hlinkClick r:id="rId5"/>
          </p:cNvPr>
          <p:cNvSpPr txBox="1"/>
          <p:nvPr/>
        </p:nvSpPr>
        <p:spPr>
          <a:xfrm>
            <a:off x="1611819" y="921752"/>
            <a:ext cx="4866793" cy="2949903"/>
          </a:xfrm>
          <a:prstGeom prst="rect">
            <a:avLst/>
          </a:prstGeom>
          <a:noFill/>
        </p:spPr>
        <p:txBody>
          <a:bodyPr spcFirstLastPara="1" lIns="35896" tIns="17962" rIns="35896" bIns="17962" numCol="1">
            <a:prstTxWarp prst="textArchDown">
              <a:avLst>
                <a:gd name="adj" fmla="val 370192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358915">
              <a:defRPr/>
            </a:pPr>
            <a:r>
              <a:rPr lang="fr-FR" sz="3151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      Nouveau  site</a:t>
            </a:r>
            <a:endParaRPr lang="fr-FR" sz="4727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833637" y="4082610"/>
            <a:ext cx="2659702" cy="3831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33836"/>
            <a:r>
              <a:rPr lang="fr-FR" sz="945" b="1" dirty="0">
                <a:solidFill>
                  <a:prstClr val="black"/>
                </a:solidFill>
              </a:rPr>
              <a:t>Cliquez sur le château  pour aller au nouveau site</a:t>
            </a:r>
          </a:p>
          <a:p>
            <a:pPr defTabSz="633836"/>
            <a:r>
              <a:rPr lang="fr-FR" sz="945" b="1" dirty="0">
                <a:solidFill>
                  <a:prstClr val="black"/>
                </a:solidFill>
              </a:rPr>
              <a:t>           Click the </a:t>
            </a:r>
            <a:r>
              <a:rPr lang="fr-FR" sz="945" b="1" dirty="0" err="1">
                <a:solidFill>
                  <a:prstClr val="black"/>
                </a:solidFill>
              </a:rPr>
              <a:t>castle</a:t>
            </a:r>
            <a:r>
              <a:rPr lang="fr-FR" sz="945" b="1" dirty="0">
                <a:solidFill>
                  <a:prstClr val="black"/>
                </a:solidFill>
              </a:rPr>
              <a:t> to go to the new site</a:t>
            </a:r>
          </a:p>
        </p:txBody>
      </p:sp>
      <p:pic>
        <p:nvPicPr>
          <p:cNvPr id="5" name="Arturo Fuerte - Besame Mucho">
            <a:hlinkClick r:id="" action="ppaction://media"/>
            <a:extLst>
              <a:ext uri="{FF2B5EF4-FFF2-40B4-BE49-F238E27FC236}">
                <a16:creationId xmlns:a16="http://schemas.microsoft.com/office/drawing/2014/main" id="{7F3B73B9-F5E9-4128-B9A9-39F7CBD3B2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835400" y="20351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231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6000"/>
    </mc:Choice>
    <mc:Fallback xmlns=""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ciel, montagne&#10;&#10;Description générée avec un niveau de confiance très élevé">
            <a:extLst>
              <a:ext uri="{FF2B5EF4-FFF2-40B4-BE49-F238E27FC236}">
                <a16:creationId xmlns:a16="http://schemas.microsoft.com/office/drawing/2014/main" id="{F8E7EE21-E1FF-4427-BD26-5E19C91084E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"/>
          <a:stretch/>
        </p:blipFill>
        <p:spPr>
          <a:xfrm>
            <a:off x="0" y="10"/>
            <a:ext cx="8280380" cy="467994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C602DE2-D036-488A-BD49-0D60B6F30B4A}"/>
              </a:ext>
            </a:extLst>
          </p:cNvPr>
          <p:cNvSpPr/>
          <p:nvPr/>
        </p:nvSpPr>
        <p:spPr>
          <a:xfrm>
            <a:off x="352445" y="1981199"/>
            <a:ext cx="7791430" cy="2867025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pPr algn="ctr"/>
            <a:r>
              <a:rPr lang="fr-FR" sz="6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Le rocher de</a:t>
            </a:r>
          </a:p>
          <a:p>
            <a:pPr algn="ctr"/>
            <a:r>
              <a:rPr lang="fr-FR" sz="8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Gibraltar</a:t>
            </a:r>
            <a:r>
              <a:rPr lang="fr-FR" sz="8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endParaRPr lang="fr-F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2CF23F-30F1-45B3-8B21-F451C68403D9}"/>
              </a:ext>
            </a:extLst>
          </p:cNvPr>
          <p:cNvSpPr/>
          <p:nvPr/>
        </p:nvSpPr>
        <p:spPr>
          <a:xfrm>
            <a:off x="215940" y="3849339"/>
            <a:ext cx="3905943" cy="72201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>
                <a:gd name="adj1" fmla="val 20000"/>
                <a:gd name="adj2" fmla="val 0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pPr algn="ctr"/>
            <a:r>
              <a:rPr lang="fr-FR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arlow Solid Italic" panose="04030604020F02020D02" pitchFamily="82" charset="0"/>
              </a:rPr>
              <a:t>Création Choppin</a:t>
            </a:r>
            <a:endParaRPr lang="fr-FR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1162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200"/>
                            </p:stCondLst>
                            <p:childTnLst>
                              <p:par>
                                <p:cTn id="2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rapèze 5"/>
          <p:cNvSpPr/>
          <p:nvPr/>
        </p:nvSpPr>
        <p:spPr>
          <a:xfrm rot="10800000">
            <a:off x="2304000" y="0"/>
            <a:ext cx="3672000" cy="2340000"/>
          </a:xfrm>
          <a:prstGeom prst="trapezoid">
            <a:avLst>
              <a:gd name="adj" fmla="val 48743"/>
            </a:avLst>
          </a:prstGeom>
          <a:blipFill dpi="0" rotWithShape="0">
            <a:blip r:embed="rId3"/>
            <a:srcRect/>
            <a:stretch>
              <a:fillRect l="-63700" r="-62000" b="-1007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>
              <a:solidFill>
                <a:prstClr val="white"/>
              </a:solidFill>
            </a:endParaRPr>
          </a:p>
        </p:txBody>
      </p:sp>
      <p:sp>
        <p:nvSpPr>
          <p:cNvPr id="7" name="Trapèze 6"/>
          <p:cNvSpPr/>
          <p:nvPr/>
        </p:nvSpPr>
        <p:spPr>
          <a:xfrm>
            <a:off x="5868000" y="2304005"/>
            <a:ext cx="2448000" cy="2376000"/>
          </a:xfrm>
          <a:prstGeom prst="trapezoid">
            <a:avLst>
              <a:gd name="adj" fmla="val 46150"/>
            </a:avLst>
          </a:prstGeom>
          <a:blipFill dpi="0" rotWithShape="0">
            <a:blip r:embed="rId3"/>
            <a:srcRect/>
            <a:stretch>
              <a:fillRect l="-250001" t="-96970" r="151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Trapèze 8"/>
          <p:cNvSpPr/>
          <p:nvPr/>
        </p:nvSpPr>
        <p:spPr>
          <a:xfrm rot="10800000">
            <a:off x="5868000" y="0"/>
            <a:ext cx="2448000" cy="2376000"/>
          </a:xfrm>
          <a:prstGeom prst="trapezoid">
            <a:avLst>
              <a:gd name="adj" fmla="val 45810"/>
            </a:avLst>
          </a:prstGeom>
          <a:blipFill dpi="0" rotWithShape="0">
            <a:blip r:embed="rId3"/>
            <a:srcRect/>
            <a:stretch>
              <a:fillRect l="-246500" r="2000" b="-97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Triangle isocèle 7"/>
          <p:cNvSpPr/>
          <p:nvPr/>
        </p:nvSpPr>
        <p:spPr>
          <a:xfrm rot="16200000">
            <a:off x="5346409" y="1746001"/>
            <a:ext cx="4680000" cy="1188000"/>
          </a:xfrm>
          <a:prstGeom prst="triangle">
            <a:avLst/>
          </a:prstGeom>
          <a:blipFill dpi="0" rotWithShape="0">
            <a:blip r:embed="rId3"/>
            <a:srcRect/>
            <a:stretch>
              <a:fillRect l="-61875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>
              <a:solidFill>
                <a:prstClr val="white"/>
              </a:solidFill>
            </a:endParaRPr>
          </a:p>
        </p:txBody>
      </p:sp>
      <p:sp>
        <p:nvSpPr>
          <p:cNvPr id="12" name="Trapèze 11"/>
          <p:cNvSpPr/>
          <p:nvPr/>
        </p:nvSpPr>
        <p:spPr>
          <a:xfrm>
            <a:off x="-7487" y="2336826"/>
            <a:ext cx="2376000" cy="2376000"/>
          </a:xfrm>
          <a:prstGeom prst="trapezoid">
            <a:avLst>
              <a:gd name="adj" fmla="val 48771"/>
            </a:avLst>
          </a:prstGeom>
          <a:blipFill>
            <a:blip r:embed="rId3"/>
            <a:srcRect/>
            <a:stretch>
              <a:fillRect l="-1" t="-98485" r="-248485" b="151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Trapèze 12"/>
          <p:cNvSpPr/>
          <p:nvPr/>
        </p:nvSpPr>
        <p:spPr>
          <a:xfrm rot="10800000">
            <a:off x="7489" y="0"/>
            <a:ext cx="2376000" cy="2376000"/>
          </a:xfrm>
          <a:prstGeom prst="trapezoid">
            <a:avLst>
              <a:gd name="adj" fmla="val 48771"/>
            </a:avLst>
          </a:prstGeom>
          <a:blipFill dpi="0" rotWithShape="0">
            <a:blip r:embed="rId3"/>
            <a:srcRect/>
            <a:stretch>
              <a:fillRect l="-1000" r="-247000" b="-97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Triangle isocèle 13"/>
          <p:cNvSpPr/>
          <p:nvPr/>
        </p:nvSpPr>
        <p:spPr>
          <a:xfrm rot="5400000">
            <a:off x="-1746000" y="1739650"/>
            <a:ext cx="4680000" cy="1188000"/>
          </a:xfrm>
          <a:prstGeom prst="triangle">
            <a:avLst/>
          </a:prstGeom>
          <a:blipFill dpi="0" rotWithShape="0">
            <a:blip r:embed="rId3"/>
            <a:srcRect/>
            <a:stretch>
              <a:fillRect l="-1515" r="-59545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>
              <a:solidFill>
                <a:prstClr val="white"/>
              </a:solidFill>
            </a:endParaRPr>
          </a:p>
        </p:txBody>
      </p:sp>
      <p:sp>
        <p:nvSpPr>
          <p:cNvPr id="10" name="Organigramme : Trier 9"/>
          <p:cNvSpPr/>
          <p:nvPr/>
        </p:nvSpPr>
        <p:spPr>
          <a:xfrm>
            <a:off x="1188001" y="-3174"/>
            <a:ext cx="2340000" cy="4680000"/>
          </a:xfrm>
          <a:prstGeom prst="flowChartSort">
            <a:avLst/>
          </a:prstGeom>
          <a:blipFill dpi="0" rotWithShape="0">
            <a:blip r:embed="rId3"/>
            <a:srcRect/>
            <a:stretch>
              <a:fillRect l="-51000" r="-203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>
              <a:solidFill>
                <a:prstClr val="white"/>
              </a:solidFill>
            </a:endParaRPr>
          </a:p>
        </p:txBody>
      </p:sp>
      <p:sp>
        <p:nvSpPr>
          <p:cNvPr id="2" name="Trapèze 1"/>
          <p:cNvSpPr/>
          <p:nvPr/>
        </p:nvSpPr>
        <p:spPr>
          <a:xfrm>
            <a:off x="2304000" y="2340001"/>
            <a:ext cx="3672000" cy="2340000"/>
          </a:xfrm>
          <a:prstGeom prst="trapezoid">
            <a:avLst>
              <a:gd name="adj" fmla="val 47953"/>
            </a:avLst>
          </a:prstGeom>
          <a:blipFill dpi="0" rotWithShape="0">
            <a:blip r:embed="rId3"/>
            <a:srcRect/>
            <a:stretch>
              <a:fillRect l="-63700" t="-101000" r="-62000" b="-8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Organigramme : Trier 4"/>
          <p:cNvSpPr/>
          <p:nvPr/>
        </p:nvSpPr>
        <p:spPr>
          <a:xfrm>
            <a:off x="4798813" y="6352"/>
            <a:ext cx="2196000" cy="4680000"/>
          </a:xfrm>
          <a:prstGeom prst="flowChartSort">
            <a:avLst/>
          </a:prstGeom>
          <a:blipFill dpi="0" rotWithShape="0">
            <a:blip r:embed="rId3"/>
            <a:srcRect/>
            <a:stretch>
              <a:fillRect l="-220490" r="-5655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74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8" grpId="0" animBg="1"/>
      <p:bldP spid="12" grpId="0" animBg="1"/>
      <p:bldP spid="13" grpId="0" animBg="1"/>
      <p:bldP spid="14" grpId="0" animBg="1"/>
      <p:bldP spid="10" grpId="0" animBg="1"/>
      <p:bldP spid="2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ciel, nature, extérieur&#10;&#10;Description générée avec un niveau de confiance très élevé">
            <a:extLst>
              <a:ext uri="{FF2B5EF4-FFF2-40B4-BE49-F238E27FC236}">
                <a16:creationId xmlns:a16="http://schemas.microsoft.com/office/drawing/2014/main" id="{710DB8E9-75A9-4BD2-AF23-02F2E76DA4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4" name="Image 3" descr="Une image contenant montagne, ciel, nature, extérieur&#10;&#10;Description générée avec un niveau de confiance très élevé">
            <a:extLst>
              <a:ext uri="{FF2B5EF4-FFF2-40B4-BE49-F238E27FC236}">
                <a16:creationId xmlns:a16="http://schemas.microsoft.com/office/drawing/2014/main" id="{0FCE2B62-6A6E-417C-AD8B-6279733296F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0" y="0"/>
            <a:ext cx="8280380" cy="46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60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riangle isocèle 6"/>
          <p:cNvSpPr/>
          <p:nvPr/>
        </p:nvSpPr>
        <p:spPr>
          <a:xfrm rot="5400000">
            <a:off x="-285169" y="219855"/>
            <a:ext cx="4746512" cy="4208832"/>
          </a:xfrm>
          <a:prstGeom prst="triangle">
            <a:avLst/>
          </a:prstGeom>
          <a:blipFill dpi="0" rotWithShape="0">
            <a:blip r:embed="rId2"/>
            <a:srcRect/>
            <a:stretch>
              <a:fillRect l="410" t="1408" r="-9713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18" tIns="43310" rIns="86618" bIns="43310" rtlCol="0" anchor="ctr"/>
          <a:lstStyle/>
          <a:p>
            <a:pPr algn="ctr" defTabSz="622009"/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Triangle isocèle 7"/>
          <p:cNvSpPr/>
          <p:nvPr/>
        </p:nvSpPr>
        <p:spPr>
          <a:xfrm rot="16200000">
            <a:off x="3836496" y="235414"/>
            <a:ext cx="4746512" cy="4208832"/>
          </a:xfrm>
          <a:prstGeom prst="triangle">
            <a:avLst/>
          </a:prstGeom>
          <a:blipFill dpi="0" rotWithShape="0">
            <a:blip r:embed="rId2"/>
            <a:srcRect/>
            <a:stretch>
              <a:fillRect l="-98353" t="352" r="7" b="35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18" tIns="43310" rIns="86618" bIns="43310" rtlCol="0" anchor="ctr"/>
          <a:lstStyle/>
          <a:p>
            <a:pPr algn="ctr" defTabSz="622009"/>
            <a:endParaRPr lang="fr-FR">
              <a:solidFill>
                <a:prstClr val="white"/>
              </a:solidFill>
            </a:endParaRPr>
          </a:p>
        </p:txBody>
      </p:sp>
      <p:sp>
        <p:nvSpPr>
          <p:cNvPr id="12" name="Triangle rectangle 11"/>
          <p:cNvSpPr/>
          <p:nvPr/>
        </p:nvSpPr>
        <p:spPr>
          <a:xfrm>
            <a:off x="4139835" y="2339830"/>
            <a:ext cx="4139834" cy="2339830"/>
          </a:xfrm>
          <a:prstGeom prst="rtTriangle">
            <a:avLst/>
          </a:prstGeom>
          <a:blipFill dpi="0" rotWithShape="0">
            <a:blip r:embed="rId2"/>
            <a:srcRect/>
            <a:stretch>
              <a:fillRect l="-100000" t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18" tIns="43310" rIns="86618" bIns="43310" rtlCol="0" anchor="ctr"/>
          <a:lstStyle/>
          <a:p>
            <a:pPr algn="ctr" defTabSz="622009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Triangle rectangle 12"/>
          <p:cNvSpPr/>
          <p:nvPr/>
        </p:nvSpPr>
        <p:spPr>
          <a:xfrm rot="10800000" flipH="1">
            <a:off x="4140566" y="0"/>
            <a:ext cx="4139834" cy="2339830"/>
          </a:xfrm>
          <a:prstGeom prst="rtTriangle">
            <a:avLst/>
          </a:prstGeom>
          <a:blipFill dpi="0" rotWithShape="0">
            <a:blip r:embed="rId2"/>
            <a:srcRect/>
            <a:stretch>
              <a:fillRect l="-100000" t="-1429" b="-9857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18" tIns="43310" rIns="86618" bIns="43310" rtlCol="0" anchor="ctr"/>
          <a:lstStyle/>
          <a:p>
            <a:pPr algn="ctr" defTabSz="622009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Triangle rectangle 13"/>
          <p:cNvSpPr/>
          <p:nvPr/>
        </p:nvSpPr>
        <p:spPr>
          <a:xfrm rot="10800000">
            <a:off x="0" y="0"/>
            <a:ext cx="4139834" cy="2339830"/>
          </a:xfrm>
          <a:prstGeom prst="rtTriangle">
            <a:avLst/>
          </a:prstGeom>
          <a:blipFill dpi="0" rotWithShape="0">
            <a:blip r:embed="rId2"/>
            <a:srcRect/>
            <a:stretch>
              <a:fillRect r="-100000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18" tIns="43310" rIns="86618" bIns="43310" rtlCol="0" anchor="ctr"/>
          <a:lstStyle/>
          <a:p>
            <a:pPr algn="ctr" defTabSz="622009"/>
            <a:endParaRPr lang="fr-FR">
              <a:solidFill>
                <a:prstClr val="white"/>
              </a:solidFill>
            </a:endParaRPr>
          </a:p>
        </p:txBody>
      </p:sp>
      <p:sp>
        <p:nvSpPr>
          <p:cNvPr id="15" name="Triangle rectangle 14"/>
          <p:cNvSpPr/>
          <p:nvPr/>
        </p:nvSpPr>
        <p:spPr>
          <a:xfrm rot="10800000" flipV="1">
            <a:off x="0" y="2339830"/>
            <a:ext cx="4139834" cy="2339830"/>
          </a:xfrm>
          <a:prstGeom prst="rtTriangle">
            <a:avLst/>
          </a:prstGeom>
          <a:blipFill dpi="0" rotWithShape="0">
            <a:blip r:embed="rId2"/>
            <a:srcRect/>
            <a:stretch>
              <a:fillRect l="-523" t="-100715" r="-100311" b="-71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18" tIns="43310" rIns="86618" bIns="43310" rtlCol="0" anchor="ctr"/>
          <a:lstStyle/>
          <a:p>
            <a:pPr algn="ctr" defTabSz="622009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68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montagne, nature, eau&#10;&#10;Description générée avec un niveau de confiance très élevé">
            <a:extLst>
              <a:ext uri="{FF2B5EF4-FFF2-40B4-BE49-F238E27FC236}">
                <a16:creationId xmlns:a16="http://schemas.microsoft.com/office/drawing/2014/main" id="{490D2ABB-7011-4ECD-9A0D-7920BDAA7E7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4" name="Image 3" descr="Une image contenant extérieur, montagne, nature, eau&#10;&#10;Description générée avec un niveau de confiance très élevé">
            <a:extLst>
              <a:ext uri="{FF2B5EF4-FFF2-40B4-BE49-F238E27FC236}">
                <a16:creationId xmlns:a16="http://schemas.microsoft.com/office/drawing/2014/main" id="{2D5D615F-36DF-4D1B-B756-C3BABDACEDD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36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evron 1"/>
          <p:cNvSpPr/>
          <p:nvPr/>
        </p:nvSpPr>
        <p:spPr>
          <a:xfrm>
            <a:off x="4139834" y="0"/>
            <a:ext cx="1379945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300000" t="3" r="-2000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black"/>
              </a:solidFill>
            </a:endParaRPr>
          </a:p>
        </p:txBody>
      </p:sp>
      <p:sp>
        <p:nvSpPr>
          <p:cNvPr id="3" name="Chevron 2"/>
          <p:cNvSpPr/>
          <p:nvPr/>
        </p:nvSpPr>
        <p:spPr>
          <a:xfrm rot="10800000">
            <a:off x="2772206" y="0"/>
            <a:ext cx="1379945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202500" t="3" r="-2975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black"/>
              </a:solidFill>
            </a:endParaRPr>
          </a:p>
        </p:txBody>
      </p:sp>
      <p:sp>
        <p:nvSpPr>
          <p:cNvPr id="4" name="Organigramme : Décision 3"/>
          <p:cNvSpPr/>
          <p:nvPr/>
        </p:nvSpPr>
        <p:spPr>
          <a:xfrm>
            <a:off x="3450227" y="-13269"/>
            <a:ext cx="1414443" cy="4713086"/>
          </a:xfrm>
          <a:prstGeom prst="flowChartDecision">
            <a:avLst/>
          </a:prstGeom>
          <a:blipFill>
            <a:blip r:embed="rId2"/>
            <a:srcRect/>
            <a:stretch>
              <a:fillRect l="-250000" r="-25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Chevron 4"/>
          <p:cNvSpPr/>
          <p:nvPr/>
        </p:nvSpPr>
        <p:spPr>
          <a:xfrm>
            <a:off x="4795308" y="0"/>
            <a:ext cx="1414443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350000" t="3" r="-1500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Chevron 5"/>
          <p:cNvSpPr/>
          <p:nvPr/>
        </p:nvSpPr>
        <p:spPr>
          <a:xfrm>
            <a:off x="5485288" y="0"/>
            <a:ext cx="1414443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400000" t="3" r="-1000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6175253" y="0"/>
            <a:ext cx="1414443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450000" t="3" r="-500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black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6865957" y="19867"/>
            <a:ext cx="1414443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500000" t="3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black"/>
              </a:solidFill>
            </a:endParaRPr>
          </a:p>
        </p:txBody>
      </p:sp>
      <p:sp>
        <p:nvSpPr>
          <p:cNvPr id="9" name="Chevron 8"/>
          <p:cNvSpPr/>
          <p:nvPr/>
        </p:nvSpPr>
        <p:spPr>
          <a:xfrm rot="10800000">
            <a:off x="2093813" y="0"/>
            <a:ext cx="1379945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152500" t="3" r="-3475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black"/>
              </a:solidFill>
            </a:endParaRPr>
          </a:p>
        </p:txBody>
      </p:sp>
      <p:sp>
        <p:nvSpPr>
          <p:cNvPr id="10" name="Chevron 9"/>
          <p:cNvSpPr/>
          <p:nvPr/>
        </p:nvSpPr>
        <p:spPr>
          <a:xfrm rot="10800000">
            <a:off x="1414447" y="0"/>
            <a:ext cx="1414443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102500" t="3" r="-3975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black"/>
              </a:solidFill>
            </a:endParaRPr>
          </a:p>
        </p:txBody>
      </p:sp>
      <p:sp>
        <p:nvSpPr>
          <p:cNvPr id="11" name="Chevron 10"/>
          <p:cNvSpPr/>
          <p:nvPr/>
        </p:nvSpPr>
        <p:spPr>
          <a:xfrm rot="10800000">
            <a:off x="724471" y="0"/>
            <a:ext cx="1414443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52500" t="3" r="-4475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black"/>
              </a:solidFill>
            </a:endParaRPr>
          </a:p>
        </p:txBody>
      </p:sp>
      <p:sp>
        <p:nvSpPr>
          <p:cNvPr id="12" name="Chevron 11"/>
          <p:cNvSpPr/>
          <p:nvPr/>
        </p:nvSpPr>
        <p:spPr>
          <a:xfrm rot="10800000">
            <a:off x="34506" y="0"/>
            <a:ext cx="1414443" cy="4679950"/>
          </a:xfrm>
          <a:prstGeom prst="chevron">
            <a:avLst/>
          </a:prstGeom>
          <a:blipFill dpi="0" rotWithShape="0">
            <a:blip r:embed="rId2"/>
            <a:srcRect/>
            <a:stretch>
              <a:fillRect l="-2500" t="3" r="-497500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black"/>
              </a:solidFill>
            </a:endParaRPr>
          </a:p>
        </p:txBody>
      </p:sp>
      <p:sp>
        <p:nvSpPr>
          <p:cNvPr id="15" name="Triangle rectangle 14"/>
          <p:cNvSpPr/>
          <p:nvPr/>
        </p:nvSpPr>
        <p:spPr>
          <a:xfrm>
            <a:off x="0" y="2139284"/>
            <a:ext cx="758970" cy="2540387"/>
          </a:xfrm>
          <a:prstGeom prst="rtTriangle">
            <a:avLst/>
          </a:prstGeom>
          <a:blipFill dpi="0" rotWithShape="0">
            <a:blip r:embed="rId2"/>
            <a:srcRect/>
            <a:stretch>
              <a:fillRect l="-1575" t="-97251" r="-1092485" b="-490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white"/>
              </a:solidFill>
            </a:endParaRPr>
          </a:p>
        </p:txBody>
      </p:sp>
      <p:sp>
        <p:nvSpPr>
          <p:cNvPr id="16" name="Triangle rectangle 15"/>
          <p:cNvSpPr/>
          <p:nvPr/>
        </p:nvSpPr>
        <p:spPr>
          <a:xfrm rot="10800000">
            <a:off x="7567985" y="-2"/>
            <a:ext cx="724471" cy="2425168"/>
          </a:xfrm>
          <a:prstGeom prst="rtTriangle">
            <a:avLst/>
          </a:prstGeom>
          <a:blipFill dpi="0" rotWithShape="0">
            <a:blip r:embed="rId2"/>
            <a:srcRect/>
            <a:stretch>
              <a:fillRect l="-1094307" t="-704" r="247" b="-9647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Triangle rectangle 17"/>
          <p:cNvSpPr/>
          <p:nvPr/>
        </p:nvSpPr>
        <p:spPr>
          <a:xfrm rot="10800000" flipV="1">
            <a:off x="7559594" y="2308073"/>
            <a:ext cx="724471" cy="2373256"/>
          </a:xfrm>
          <a:prstGeom prst="rtTriangle">
            <a:avLst/>
          </a:prstGeom>
          <a:blipFill dpi="0" rotWithShape="0">
            <a:blip r:embed="rId2"/>
            <a:srcRect/>
            <a:stretch>
              <a:fillRect l="-1040477" t="-96478" r="-2381" b="-70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white"/>
              </a:solidFill>
            </a:endParaRPr>
          </a:p>
        </p:txBody>
      </p:sp>
      <p:sp>
        <p:nvSpPr>
          <p:cNvPr id="13" name="Triangle rectangle 12"/>
          <p:cNvSpPr/>
          <p:nvPr/>
        </p:nvSpPr>
        <p:spPr>
          <a:xfrm flipV="1">
            <a:off x="0" y="-13269"/>
            <a:ext cx="758970" cy="2540387"/>
          </a:xfrm>
          <a:prstGeom prst="rtTriangle">
            <a:avLst/>
          </a:prstGeom>
          <a:blipFill dpi="0" rotWithShape="0">
            <a:blip r:embed="rId2"/>
            <a:srcRect/>
            <a:stretch>
              <a:fillRect l="-1401" t="-465" r="-1020093" b="-9131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591" tIns="43298" rIns="86591" bIns="43298" rtlCol="0" anchor="ctr"/>
          <a:lstStyle/>
          <a:p>
            <a:pPr algn="ctr" defTabSz="621811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050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5" grpId="0" animBg="1"/>
      <p:bldP spid="16" grpId="0" animBg="1"/>
      <p:bldP spid="18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ciel, montagne&#10;&#10;Description générée avec un niveau de confiance très élevé">
            <a:extLst>
              <a:ext uri="{FF2B5EF4-FFF2-40B4-BE49-F238E27FC236}">
                <a16:creationId xmlns:a16="http://schemas.microsoft.com/office/drawing/2014/main" id="{A2F60111-B379-447D-9ECE-9B97F451F3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03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4" name="Image 3" descr="Une image contenant extérieur, eau, ciel, montagne&#10;&#10;Description générée avec un niveau de confiance très élevé">
            <a:extLst>
              <a:ext uri="{FF2B5EF4-FFF2-40B4-BE49-F238E27FC236}">
                <a16:creationId xmlns:a16="http://schemas.microsoft.com/office/drawing/2014/main" id="{B6EE2533-9832-4F96-8ED5-0D87EF3A9F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03"/>
          <a:stretch/>
        </p:blipFill>
        <p:spPr>
          <a:xfrm>
            <a:off x="-69137" y="10"/>
            <a:ext cx="8280380" cy="46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04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riangle isocèle 5"/>
          <p:cNvSpPr/>
          <p:nvPr/>
        </p:nvSpPr>
        <p:spPr>
          <a:xfrm>
            <a:off x="4992892" y="8114"/>
            <a:ext cx="1692000" cy="4680000"/>
          </a:xfrm>
          <a:prstGeom prst="triangle">
            <a:avLst/>
          </a:prstGeom>
          <a:blipFill dpi="0" rotWithShape="0">
            <a:blip r:embed="rId4"/>
            <a:srcRect/>
            <a:stretch>
              <a:fillRect l="-292553" r="-96809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isocèle 7"/>
          <p:cNvSpPr/>
          <p:nvPr/>
        </p:nvSpPr>
        <p:spPr>
          <a:xfrm>
            <a:off x="6639748" y="8114"/>
            <a:ext cx="1656000" cy="4680000"/>
          </a:xfrm>
          <a:prstGeom prst="triangle">
            <a:avLst/>
          </a:prstGeom>
          <a:blipFill>
            <a:blip r:embed="rId4"/>
            <a:srcRect/>
            <a:stretch>
              <a:fillRect l="-393478" r="-6522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Triangle isocèle 10"/>
          <p:cNvSpPr/>
          <p:nvPr/>
        </p:nvSpPr>
        <p:spPr>
          <a:xfrm rot="10800000">
            <a:off x="5820223" y="-1408"/>
            <a:ext cx="1656000" cy="4680000"/>
          </a:xfrm>
          <a:prstGeom prst="triangle">
            <a:avLst/>
          </a:prstGeom>
          <a:blipFill dpi="0" rotWithShape="0">
            <a:blip r:embed="rId4"/>
            <a:srcRect/>
            <a:stretch>
              <a:fillRect l="-343478" r="-565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Triangle rectangle 12"/>
          <p:cNvSpPr/>
          <p:nvPr/>
        </p:nvSpPr>
        <p:spPr>
          <a:xfrm rot="10800000">
            <a:off x="7432230" y="8164"/>
            <a:ext cx="864000" cy="4680000"/>
          </a:xfrm>
          <a:prstGeom prst="rtTriangle">
            <a:avLst/>
          </a:prstGeom>
          <a:blipFill dpi="0" rotWithShape="0">
            <a:blip r:embed="rId4"/>
            <a:srcRect/>
            <a:stretch>
              <a:fillRect l="-707895" r="87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Triangle isocèle 13"/>
          <p:cNvSpPr/>
          <p:nvPr/>
        </p:nvSpPr>
        <p:spPr>
          <a:xfrm rot="10800000">
            <a:off x="4180912" y="0"/>
            <a:ext cx="1692000" cy="4680000"/>
          </a:xfrm>
          <a:prstGeom prst="triangle">
            <a:avLst/>
          </a:prstGeom>
          <a:blipFill dpi="0" rotWithShape="0">
            <a:blip r:embed="rId4"/>
            <a:srcRect/>
            <a:stretch>
              <a:fillRect l="-254348" r="-14565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Triangle isocèle 14"/>
          <p:cNvSpPr/>
          <p:nvPr/>
        </p:nvSpPr>
        <p:spPr>
          <a:xfrm>
            <a:off x="3341877" y="-2765"/>
            <a:ext cx="1692000" cy="4680000"/>
          </a:xfrm>
          <a:prstGeom prst="triangle">
            <a:avLst/>
          </a:prstGeom>
          <a:blipFill dpi="0" rotWithShape="0">
            <a:blip r:embed="rId4"/>
            <a:srcRect/>
            <a:stretch>
              <a:fillRect l="-196809" t="462" r="-192553" b="-4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Triangle isocèle 15"/>
          <p:cNvSpPr/>
          <p:nvPr/>
        </p:nvSpPr>
        <p:spPr>
          <a:xfrm>
            <a:off x="1640998" y="-15020"/>
            <a:ext cx="1728000" cy="4680000"/>
          </a:xfrm>
          <a:prstGeom prst="triangle">
            <a:avLst/>
          </a:prstGeom>
          <a:blipFill dpi="0" rotWithShape="0">
            <a:blip r:embed="rId4"/>
            <a:srcRect/>
            <a:stretch>
              <a:fillRect l="-93751" r="-28541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riangle isocèle 16"/>
          <p:cNvSpPr/>
          <p:nvPr/>
        </p:nvSpPr>
        <p:spPr>
          <a:xfrm>
            <a:off x="-7638" y="-719"/>
            <a:ext cx="1728000" cy="4680000"/>
          </a:xfrm>
          <a:prstGeom prst="triangle">
            <a:avLst/>
          </a:prstGeom>
          <a:blipFill dpi="0" rotWithShape="0">
            <a:blip r:embed="rId4"/>
            <a:srcRect/>
            <a:stretch>
              <a:fillRect l="1064" r="-390426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iangle isocèle 17"/>
          <p:cNvSpPr/>
          <p:nvPr/>
        </p:nvSpPr>
        <p:spPr>
          <a:xfrm rot="10800000">
            <a:off x="2502820" y="-1408"/>
            <a:ext cx="1692000" cy="4680000"/>
          </a:xfrm>
          <a:prstGeom prst="triangle">
            <a:avLst/>
          </a:prstGeom>
          <a:blipFill dpi="0" rotWithShape="0">
            <a:blip r:embed="rId4"/>
            <a:srcRect/>
            <a:stretch>
              <a:fillRect l="-145745" r="-24361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riangle isocèle 18"/>
          <p:cNvSpPr/>
          <p:nvPr/>
        </p:nvSpPr>
        <p:spPr>
          <a:xfrm rot="10800000">
            <a:off x="850095" y="-1408"/>
            <a:ext cx="1692000" cy="4680000"/>
          </a:xfrm>
          <a:prstGeom prst="triangle">
            <a:avLst/>
          </a:prstGeom>
          <a:blipFill dpi="0" rotWithShape="0">
            <a:blip r:embed="rId4"/>
            <a:srcRect/>
            <a:stretch>
              <a:fillRect l="-47872" r="-34149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Triangle rectangle 19"/>
          <p:cNvSpPr/>
          <p:nvPr/>
        </p:nvSpPr>
        <p:spPr>
          <a:xfrm rot="10800000" flipH="1">
            <a:off x="8165" y="-1408"/>
            <a:ext cx="864000" cy="4678642"/>
          </a:xfrm>
          <a:prstGeom prst="rtTriangle">
            <a:avLst/>
          </a:prstGeom>
          <a:blipFill dpi="0" rotWithShape="0">
            <a:blip r:embed="rId4"/>
            <a:srcRect/>
            <a:stretch>
              <a:fillRect l="-8333" t="-538" r="-849999" b="53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323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ciel, roche&#10;&#10;Description générée avec un niveau de confiance très élevé">
            <a:extLst>
              <a:ext uri="{FF2B5EF4-FFF2-40B4-BE49-F238E27FC236}">
                <a16:creationId xmlns:a16="http://schemas.microsoft.com/office/drawing/2014/main" id="{0DEC170E-5392-43A3-95A3-F45C3E8F124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4" name="Image 3" descr="Une image contenant montagne, extérieur, ciel, roche&#10;&#10;Description générée avec un niveau de confiance très élevé">
            <a:extLst>
              <a:ext uri="{FF2B5EF4-FFF2-40B4-BE49-F238E27FC236}">
                <a16:creationId xmlns:a16="http://schemas.microsoft.com/office/drawing/2014/main" id="{B49E007E-505A-4710-AC06-46A14665EFE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"/>
          <a:stretch/>
        </p:blipFill>
        <p:spPr>
          <a:xfrm>
            <a:off x="20" y="-104765"/>
            <a:ext cx="8280380" cy="46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33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apèze 1"/>
          <p:cNvSpPr/>
          <p:nvPr/>
        </p:nvSpPr>
        <p:spPr>
          <a:xfrm rot="5400000">
            <a:off x="1230371" y="-1233197"/>
            <a:ext cx="1656000" cy="4141537"/>
          </a:xfrm>
          <a:prstGeom prst="trapezoid">
            <a:avLst>
              <a:gd name="adj" fmla="val 30816"/>
            </a:avLst>
          </a:prstGeom>
          <a:blipFill dpi="0" rotWithShape="0">
            <a:blip r:embed="rId2"/>
            <a:srcRect/>
            <a:stretch>
              <a:fillRect l="-677" r="-99249" b="-18260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3" name="Trapèze 2"/>
          <p:cNvSpPr/>
          <p:nvPr/>
        </p:nvSpPr>
        <p:spPr>
          <a:xfrm rot="5400000">
            <a:off x="1223719" y="269207"/>
            <a:ext cx="1656000" cy="4141537"/>
          </a:xfrm>
          <a:prstGeom prst="trapezoid">
            <a:avLst>
              <a:gd name="adj" fmla="val 30816"/>
            </a:avLst>
          </a:prstGeom>
          <a:blipFill dpi="0" rotWithShape="0">
            <a:blip r:embed="rId2"/>
            <a:srcRect/>
            <a:stretch>
              <a:fillRect l="-416" t="-91304" r="-99510" b="-9130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4" name="Trapèze 3"/>
          <p:cNvSpPr/>
          <p:nvPr/>
        </p:nvSpPr>
        <p:spPr>
          <a:xfrm rot="5400000">
            <a:off x="1255860" y="1737123"/>
            <a:ext cx="1677439" cy="4189164"/>
          </a:xfrm>
          <a:prstGeom prst="trapezoid">
            <a:avLst>
              <a:gd name="adj" fmla="val 30816"/>
            </a:avLst>
          </a:prstGeom>
          <a:blipFill dpi="0" rotWithShape="0">
            <a:blip r:embed="rId2"/>
            <a:srcRect/>
            <a:stretch>
              <a:fillRect l="-416" t="-184782" r="-99510" b="217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Trapèze 4"/>
          <p:cNvSpPr/>
          <p:nvPr/>
        </p:nvSpPr>
        <p:spPr>
          <a:xfrm rot="16200000">
            <a:off x="5374894" y="-1271407"/>
            <a:ext cx="1646474" cy="4208434"/>
          </a:xfrm>
          <a:prstGeom prst="trapezoid">
            <a:avLst>
              <a:gd name="adj" fmla="val 30816"/>
            </a:avLst>
          </a:prstGeom>
          <a:blipFill dpi="0" rotWithShape="0">
            <a:blip r:embed="rId2"/>
            <a:srcRect/>
            <a:stretch>
              <a:fillRect l="-100379" r="453" b="-18260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Trapèze 5"/>
          <p:cNvSpPr/>
          <p:nvPr/>
        </p:nvSpPr>
        <p:spPr>
          <a:xfrm rot="16200000">
            <a:off x="5387560" y="246955"/>
            <a:ext cx="1655952" cy="4186087"/>
          </a:xfrm>
          <a:prstGeom prst="trapezoid">
            <a:avLst>
              <a:gd name="adj" fmla="val 30816"/>
            </a:avLst>
          </a:prstGeom>
          <a:blipFill dpi="0" rotWithShape="0">
            <a:blip r:embed="rId2"/>
            <a:srcRect/>
            <a:stretch>
              <a:fillRect l="-100379" t="-91304" r="453" b="-9130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7" name="Trapèze 6"/>
          <p:cNvSpPr/>
          <p:nvPr/>
        </p:nvSpPr>
        <p:spPr>
          <a:xfrm rot="16200000">
            <a:off x="5382972" y="1781228"/>
            <a:ext cx="1656000" cy="4141537"/>
          </a:xfrm>
          <a:prstGeom prst="trapezoid">
            <a:avLst>
              <a:gd name="adj" fmla="val 30816"/>
            </a:avLst>
          </a:prstGeom>
          <a:blipFill dpi="0" rotWithShape="0">
            <a:blip r:embed="rId2"/>
            <a:srcRect/>
            <a:stretch>
              <a:fillRect l="-100379" t="-181522" r="453" b="-108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Organigramme : Décision 7"/>
          <p:cNvSpPr/>
          <p:nvPr/>
        </p:nvSpPr>
        <p:spPr>
          <a:xfrm>
            <a:off x="-9513" y="1078360"/>
            <a:ext cx="8280399" cy="1044000"/>
          </a:xfrm>
          <a:prstGeom prst="flowChartDecision">
            <a:avLst/>
          </a:prstGeom>
          <a:blipFill dpi="0" rotWithShape="0">
            <a:blip r:embed="rId2"/>
            <a:srcRect/>
            <a:stretch>
              <a:fillRect l="-215" t="-105172" r="219" b="-24310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9" name="Organigramme : Décision 8"/>
          <p:cNvSpPr/>
          <p:nvPr/>
        </p:nvSpPr>
        <p:spPr>
          <a:xfrm>
            <a:off x="3" y="2657154"/>
            <a:ext cx="8280399" cy="1002687"/>
          </a:xfrm>
          <a:prstGeom prst="flowChartDecision">
            <a:avLst/>
          </a:prstGeom>
          <a:blipFill dpi="0" rotWithShape="0">
            <a:blip r:embed="rId2"/>
            <a:srcRect/>
            <a:stretch>
              <a:fillRect l="-433" t="-262361" r="437" b="-10438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0" name="Triangle isocèle 9"/>
          <p:cNvSpPr/>
          <p:nvPr/>
        </p:nvSpPr>
        <p:spPr>
          <a:xfrm>
            <a:off x="400" y="4139950"/>
            <a:ext cx="8280000" cy="540000"/>
          </a:xfrm>
          <a:prstGeom prst="triangle">
            <a:avLst/>
          </a:prstGeom>
          <a:blipFill dpi="0" rotWithShape="0">
            <a:blip r:embed="rId2"/>
            <a:srcRect/>
            <a:stretch>
              <a:fillRect l="-217" t="-763334" r="217" b="-333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1" name="Triangle isocèle 10"/>
          <p:cNvSpPr/>
          <p:nvPr/>
        </p:nvSpPr>
        <p:spPr>
          <a:xfrm rot="10800000">
            <a:off x="-28373" y="1454"/>
            <a:ext cx="8280000" cy="540000"/>
          </a:xfrm>
          <a:prstGeom prst="triangle">
            <a:avLst/>
          </a:prstGeom>
          <a:blipFill dpi="0" rotWithShape="0">
            <a:blip r:embed="rId2"/>
            <a:srcRect/>
            <a:stretch>
              <a:fillRect t="-3414" b="-83008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46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>
        <p:blinds dir="vert"/>
      </p:transition>
    </mc:Choice>
    <mc:Fallback xmlns="">
      <p:transition advTm="1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montagne, arbre&#10;&#10;Description générée avec un niveau de confiance très élevé">
            <a:extLst>
              <a:ext uri="{FF2B5EF4-FFF2-40B4-BE49-F238E27FC236}">
                <a16:creationId xmlns:a16="http://schemas.microsoft.com/office/drawing/2014/main" id="{40A2EC3E-9550-426D-B3B1-F6DDDD1EBDC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4" name="Image 3" descr="Une image contenant ciel, extérieur, montagne, arbre&#10;&#10;Description générée avec un niveau de confiance très élevé">
            <a:extLst>
              <a:ext uri="{FF2B5EF4-FFF2-40B4-BE49-F238E27FC236}">
                <a16:creationId xmlns:a16="http://schemas.microsoft.com/office/drawing/2014/main" id="{F47C52F1-295D-4C69-AFBC-1C4F5552D1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26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ntagone régulier 2"/>
          <p:cNvSpPr/>
          <p:nvPr/>
        </p:nvSpPr>
        <p:spPr>
          <a:xfrm>
            <a:off x="4140400" y="2339950"/>
            <a:ext cx="4140000" cy="2340000"/>
          </a:xfrm>
          <a:prstGeom prst="pentagon">
            <a:avLst/>
          </a:prstGeom>
          <a:blipFill dpi="0" rotWithShape="0">
            <a:blip r:embed="rId2"/>
            <a:srcRect/>
            <a:stretch>
              <a:fillRect l="-99565" t="-99231" r="-435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Pentagone régulier 3"/>
          <p:cNvSpPr/>
          <p:nvPr/>
        </p:nvSpPr>
        <p:spPr>
          <a:xfrm rot="10800000">
            <a:off x="-7495" y="8900"/>
            <a:ext cx="4176000" cy="2340000"/>
          </a:xfrm>
          <a:prstGeom prst="pentagon">
            <a:avLst/>
          </a:prstGeom>
          <a:blipFill dpi="0" rotWithShape="0">
            <a:blip r:embed="rId2"/>
            <a:srcRect/>
            <a:stretch>
              <a:fillRect l="-1724" t="-769" r="-96552" b="-99231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Pentagone régulier 4"/>
          <p:cNvSpPr/>
          <p:nvPr/>
        </p:nvSpPr>
        <p:spPr>
          <a:xfrm rot="10800000">
            <a:off x="4135730" y="7402"/>
            <a:ext cx="4140000" cy="2340000"/>
          </a:xfrm>
          <a:prstGeom prst="pentagon">
            <a:avLst/>
          </a:prstGeom>
          <a:blipFill dpi="0" rotWithShape="0">
            <a:blip r:embed="rId2"/>
            <a:srcRect/>
            <a:stretch>
              <a:fillRect l="-99565" t="-1" r="-435" b="-103125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Organigramme : Décision 5"/>
          <p:cNvSpPr/>
          <p:nvPr/>
        </p:nvSpPr>
        <p:spPr>
          <a:xfrm>
            <a:off x="2086996" y="1441474"/>
            <a:ext cx="4140000" cy="1800000"/>
          </a:xfrm>
          <a:prstGeom prst="flowChartDecision">
            <a:avLst/>
          </a:prstGeom>
          <a:blipFill dpi="0" rotWithShape="0">
            <a:blip r:embed="rId2"/>
            <a:srcRect/>
            <a:stretch>
              <a:fillRect l="-50870" t="-80000" r="-49130" b="-8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riangle isocèle 6"/>
          <p:cNvSpPr/>
          <p:nvPr/>
        </p:nvSpPr>
        <p:spPr>
          <a:xfrm rot="16200000">
            <a:off x="6336400" y="1295976"/>
            <a:ext cx="1800000" cy="2088000"/>
          </a:xfrm>
          <a:prstGeom prst="triangle">
            <a:avLst/>
          </a:prstGeom>
          <a:blipFill dpi="0" rotWithShape="0">
            <a:blip r:embed="rId2"/>
            <a:srcRect/>
            <a:stretch>
              <a:fillRect l="-296552" t="-82041" b="-7795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Triangle rectangle 8"/>
          <p:cNvSpPr/>
          <p:nvPr/>
        </p:nvSpPr>
        <p:spPr>
          <a:xfrm rot="10800000" flipV="1">
            <a:off x="7480905" y="3239950"/>
            <a:ext cx="792000" cy="1440000"/>
          </a:xfrm>
          <a:prstGeom prst="rtTriangle">
            <a:avLst/>
          </a:prstGeom>
          <a:blipFill dpi="0" rotWithShape="0">
            <a:blip r:embed="rId2"/>
            <a:srcRect/>
            <a:stretch>
              <a:fillRect l="-945455" t="-225000" r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Triangle rectangle 10"/>
          <p:cNvSpPr/>
          <p:nvPr/>
        </p:nvSpPr>
        <p:spPr>
          <a:xfrm flipH="1" flipV="1">
            <a:off x="7444905" y="-1"/>
            <a:ext cx="828000" cy="1440000"/>
          </a:xfrm>
          <a:prstGeom prst="rtTriangle">
            <a:avLst/>
          </a:prstGeom>
          <a:blipFill dpi="0" rotWithShape="0">
            <a:blip r:embed="rId2"/>
            <a:srcRect/>
            <a:stretch>
              <a:fillRect l="-977299" r="-6549" b="-225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" name="Triangle isocèle 11"/>
          <p:cNvSpPr/>
          <p:nvPr/>
        </p:nvSpPr>
        <p:spPr>
          <a:xfrm>
            <a:off x="3348200" y="3239950"/>
            <a:ext cx="1620000" cy="1440000"/>
          </a:xfrm>
          <a:prstGeom prst="triangle">
            <a:avLst/>
          </a:prstGeom>
          <a:blipFill dpi="0" rotWithShape="0">
            <a:blip r:embed="rId2"/>
            <a:srcRect/>
            <a:stretch>
              <a:fillRect l="-209892" t="-222500" r="-212835" b="-2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Triangle isocèle 12"/>
          <p:cNvSpPr/>
          <p:nvPr/>
        </p:nvSpPr>
        <p:spPr>
          <a:xfrm rot="10800000">
            <a:off x="3374445" y="10455"/>
            <a:ext cx="1571569" cy="1440000"/>
          </a:xfrm>
          <a:prstGeom prst="triangle">
            <a:avLst/>
          </a:prstGeom>
          <a:blipFill dpi="0" rotWithShape="0">
            <a:blip r:embed="rId2"/>
            <a:srcRect/>
            <a:stretch>
              <a:fillRect l="-209892" t="-2500" r="-212835" b="-222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Pentagone régulier 13"/>
          <p:cNvSpPr/>
          <p:nvPr/>
        </p:nvSpPr>
        <p:spPr>
          <a:xfrm>
            <a:off x="-4341" y="2305505"/>
            <a:ext cx="4176000" cy="2340000"/>
          </a:xfrm>
          <a:prstGeom prst="pentagon">
            <a:avLst/>
          </a:prstGeom>
          <a:blipFill dpi="0" rotWithShape="0">
            <a:blip r:embed="rId2"/>
            <a:srcRect/>
            <a:stretch>
              <a:fillRect l="-435" t="-99231" r="-99565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Triangle rectangle 14"/>
          <p:cNvSpPr/>
          <p:nvPr/>
        </p:nvSpPr>
        <p:spPr>
          <a:xfrm flipV="1">
            <a:off x="-1" y="17950"/>
            <a:ext cx="828000" cy="1440000"/>
          </a:xfrm>
          <a:prstGeom prst="rtTriangle">
            <a:avLst/>
          </a:prstGeom>
          <a:blipFill dpi="0" rotWithShape="0">
            <a:blip r:embed="rId2"/>
            <a:srcRect/>
            <a:stretch>
              <a:fillRect l="-6522" r="-893478" b="-225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6" name="Triangle isocèle 15"/>
          <p:cNvSpPr/>
          <p:nvPr/>
        </p:nvSpPr>
        <p:spPr>
          <a:xfrm rot="5400000">
            <a:off x="150275" y="1311491"/>
            <a:ext cx="1800000" cy="2088000"/>
          </a:xfrm>
          <a:prstGeom prst="triangle">
            <a:avLst/>
          </a:prstGeom>
          <a:blipFill dpi="0" rotWithShape="0">
            <a:blip r:embed="rId2"/>
            <a:srcRect/>
            <a:stretch>
              <a:fillRect t="-78800" r="-296552" b="-81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7" name="Triangle rectangle 16"/>
          <p:cNvSpPr/>
          <p:nvPr/>
        </p:nvSpPr>
        <p:spPr>
          <a:xfrm rot="10800000" flipH="1" flipV="1">
            <a:off x="0" y="3182684"/>
            <a:ext cx="828000" cy="1476000"/>
          </a:xfrm>
          <a:prstGeom prst="rtTriangle">
            <a:avLst/>
          </a:prstGeom>
          <a:blipFill dpi="0" rotWithShape="0">
            <a:blip r:embed="rId2"/>
            <a:srcRect/>
            <a:stretch>
              <a:fillRect l="2174" t="-225000" r="-90217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4153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terrain&#10;&#10;Description générée avec un niveau de confiance très élevé">
            <a:extLst>
              <a:ext uri="{FF2B5EF4-FFF2-40B4-BE49-F238E27FC236}">
                <a16:creationId xmlns:a16="http://schemas.microsoft.com/office/drawing/2014/main" id="{CB4D1B9D-5844-4665-9BEF-E7169A4008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4" name="Image 3" descr="Une image contenant ciel, extérieur, terrain&#10;&#10;Description générée avec un niveau de confiance très élevé">
            <a:extLst>
              <a:ext uri="{FF2B5EF4-FFF2-40B4-BE49-F238E27FC236}">
                <a16:creationId xmlns:a16="http://schemas.microsoft.com/office/drawing/2014/main" id="{99DA4E86-3904-46FF-9425-98BB821927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0" y="10"/>
            <a:ext cx="8280380" cy="46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180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isocèle 1"/>
          <p:cNvSpPr/>
          <p:nvPr/>
        </p:nvSpPr>
        <p:spPr>
          <a:xfrm>
            <a:off x="3" y="0"/>
            <a:ext cx="2736000" cy="4679950"/>
          </a:xfrm>
          <a:prstGeom prst="triangle">
            <a:avLst/>
          </a:prstGeom>
          <a:blipFill dpi="0" rotWithShape="0">
            <a:blip r:embed="rId3"/>
            <a:srcRect/>
            <a:stretch>
              <a:fillRect l="-1316" r="-20131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3" name="Triangle isocèle 2"/>
          <p:cNvSpPr/>
          <p:nvPr/>
        </p:nvSpPr>
        <p:spPr>
          <a:xfrm>
            <a:off x="2723341" y="0"/>
            <a:ext cx="2772000" cy="4679950"/>
          </a:xfrm>
          <a:prstGeom prst="triangle">
            <a:avLst/>
          </a:prstGeom>
          <a:blipFill dpi="0" rotWithShape="0">
            <a:blip r:embed="rId3"/>
            <a:srcRect/>
            <a:stretch>
              <a:fillRect l="-96754" r="-10194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4" name="Triangle isocèle 3"/>
          <p:cNvSpPr/>
          <p:nvPr/>
        </p:nvSpPr>
        <p:spPr>
          <a:xfrm>
            <a:off x="5489154" y="0"/>
            <a:ext cx="2808000" cy="4679950"/>
          </a:xfrm>
          <a:prstGeom prst="triangle">
            <a:avLst/>
          </a:prstGeom>
          <a:blipFill dpi="0" rotWithShape="0">
            <a:blip r:embed="rId3"/>
            <a:srcRect/>
            <a:stretch>
              <a:fillRect l="-193590" r="-128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5" name="Triangle isocèle 4"/>
          <p:cNvSpPr/>
          <p:nvPr/>
        </p:nvSpPr>
        <p:spPr>
          <a:xfrm rot="10800000">
            <a:off x="4085154" y="0"/>
            <a:ext cx="2808000" cy="4679950"/>
          </a:xfrm>
          <a:prstGeom prst="triangle">
            <a:avLst/>
          </a:prstGeom>
          <a:blipFill dpi="0" rotWithShape="0">
            <a:blip r:embed="rId3"/>
            <a:srcRect/>
            <a:stretch>
              <a:fillRect l="-147403" r="-5129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6" name="Triangle isocèle 5"/>
          <p:cNvSpPr/>
          <p:nvPr/>
        </p:nvSpPr>
        <p:spPr>
          <a:xfrm rot="10800000">
            <a:off x="1345061" y="-25"/>
            <a:ext cx="2772000" cy="4679950"/>
          </a:xfrm>
          <a:prstGeom prst="triangle">
            <a:avLst/>
          </a:prstGeom>
          <a:blipFill dpi="0" rotWithShape="0">
            <a:blip r:embed="rId3"/>
            <a:srcRect/>
            <a:stretch>
              <a:fillRect l="-46104" r="-15259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10800000" flipH="1">
            <a:off x="1" y="-50"/>
            <a:ext cx="1404000" cy="4680000"/>
          </a:xfrm>
          <a:prstGeom prst="rtTriangle">
            <a:avLst/>
          </a:prstGeom>
          <a:blipFill dpi="0" rotWithShape="0">
            <a:blip r:embed="rId3"/>
            <a:srcRect/>
            <a:stretch>
              <a:fillRect l="-1282" r="-4884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0800000">
            <a:off x="6883629" y="0"/>
            <a:ext cx="1404000" cy="4680000"/>
          </a:xfrm>
          <a:prstGeom prst="rtTriangle">
            <a:avLst/>
          </a:prstGeom>
          <a:blipFill dpi="0" rotWithShape="0">
            <a:blip r:embed="rId3"/>
            <a:srcRect/>
            <a:stretch>
              <a:fillRect l="-493658" r="-177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75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roche, hominoïde&#10;&#10;Description générée avec un niveau de confiance très élevé">
            <a:extLst>
              <a:ext uri="{FF2B5EF4-FFF2-40B4-BE49-F238E27FC236}">
                <a16:creationId xmlns:a16="http://schemas.microsoft.com/office/drawing/2014/main" id="{2F71F951-0EC5-4EE3-B4E0-5E12A3C880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4" name="Image 3" descr="Une image contenant montagne, extérieur, roche, hominoïde&#10;&#10;Description générée avec un niveau de confiance très élevé">
            <a:extLst>
              <a:ext uri="{FF2B5EF4-FFF2-40B4-BE49-F238E27FC236}">
                <a16:creationId xmlns:a16="http://schemas.microsoft.com/office/drawing/2014/main" id="{1528F511-34E8-4623-AD40-696A104D9E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"/>
          <a:stretch/>
        </p:blipFill>
        <p:spPr>
          <a:xfrm>
            <a:off x="20" y="0"/>
            <a:ext cx="8280380" cy="46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93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Décision 1"/>
          <p:cNvSpPr/>
          <p:nvPr/>
        </p:nvSpPr>
        <p:spPr>
          <a:xfrm>
            <a:off x="-39497" y="-150"/>
            <a:ext cx="2880000" cy="4680000"/>
          </a:xfrm>
          <a:prstGeom prst="flowChartDecision">
            <a:avLst/>
          </a:prstGeom>
          <a:blipFill dpi="0" rotWithShape="0">
            <a:blip r:embed="rId3"/>
            <a:srcRect/>
            <a:stretch>
              <a:fillRect l="2500" r="-19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3" name="Organigramme : Décision 2"/>
          <p:cNvSpPr/>
          <p:nvPr/>
        </p:nvSpPr>
        <p:spPr>
          <a:xfrm>
            <a:off x="2738105" y="8913"/>
            <a:ext cx="2844000" cy="4679950"/>
          </a:xfrm>
          <a:prstGeom prst="flowChartDecision">
            <a:avLst/>
          </a:prstGeom>
          <a:blipFill dpi="0" rotWithShape="0">
            <a:blip r:embed="rId3"/>
            <a:srcRect/>
            <a:stretch>
              <a:fillRect l="-94303" r="-9683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4" name="Organigramme : Décision 3"/>
          <p:cNvSpPr/>
          <p:nvPr/>
        </p:nvSpPr>
        <p:spPr>
          <a:xfrm>
            <a:off x="5573510" y="-100"/>
            <a:ext cx="2736000" cy="4679950"/>
          </a:xfrm>
          <a:prstGeom prst="flowChartDecision">
            <a:avLst/>
          </a:prstGeom>
          <a:blipFill dpi="0" rotWithShape="0">
            <a:blip r:embed="rId3"/>
            <a:srcRect/>
            <a:stretch>
              <a:fillRect l="-202632" t="-770" b="76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5" name="Triangle isocèle 4"/>
          <p:cNvSpPr/>
          <p:nvPr/>
        </p:nvSpPr>
        <p:spPr>
          <a:xfrm rot="10800000">
            <a:off x="1374501" y="-36000"/>
            <a:ext cx="2808000" cy="2376000"/>
          </a:xfrm>
          <a:prstGeom prst="triangle">
            <a:avLst/>
          </a:prstGeom>
          <a:blipFill dpi="0" rotWithShape="0">
            <a:blip r:embed="rId3"/>
            <a:srcRect/>
            <a:stretch>
              <a:fillRect l="-47436" t="1515" r="-147436" b="-9848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6" name="Triangle isocèle 5"/>
          <p:cNvSpPr/>
          <p:nvPr/>
        </p:nvSpPr>
        <p:spPr>
          <a:xfrm rot="10800000">
            <a:off x="4148715" y="1"/>
            <a:ext cx="2844000" cy="2520000"/>
          </a:xfrm>
          <a:prstGeom prst="triangle">
            <a:avLst/>
          </a:prstGeom>
          <a:blipFill dpi="0" rotWithShape="0">
            <a:blip r:embed="rId3"/>
            <a:srcRect/>
            <a:stretch>
              <a:fillRect l="-143670" r="-47468" b="-8571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7" name="Triangle isocèle 6"/>
          <p:cNvSpPr/>
          <p:nvPr/>
        </p:nvSpPr>
        <p:spPr>
          <a:xfrm>
            <a:off x="1388210" y="2285975"/>
            <a:ext cx="2808000" cy="2412000"/>
          </a:xfrm>
          <a:prstGeom prst="triangle">
            <a:avLst/>
          </a:prstGeom>
          <a:blipFill dpi="0" rotWithShape="0">
            <a:blip r:embed="rId3"/>
            <a:srcRect/>
            <a:stretch>
              <a:fillRect l="-48718" t="-94776" r="-146154" b="74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8" name="Triangle isocèle 7"/>
          <p:cNvSpPr/>
          <p:nvPr/>
        </p:nvSpPr>
        <p:spPr>
          <a:xfrm>
            <a:off x="4153012" y="2196000"/>
            <a:ext cx="2844000" cy="2520000"/>
          </a:xfrm>
          <a:prstGeom prst="triangle">
            <a:avLst/>
          </a:prstGeom>
          <a:blipFill dpi="0" rotWithShape="0">
            <a:blip r:embed="rId3"/>
            <a:srcRect/>
            <a:stretch>
              <a:fillRect l="-144936" t="-89917" r="-46202" b="151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9" name="Triangle rectangle 8"/>
          <p:cNvSpPr/>
          <p:nvPr/>
        </p:nvSpPr>
        <p:spPr>
          <a:xfrm>
            <a:off x="2" y="2339953"/>
            <a:ext cx="1440000" cy="2340000"/>
          </a:xfrm>
          <a:prstGeom prst="rtTriangle">
            <a:avLst/>
          </a:prstGeom>
          <a:blipFill dpi="0" rotWithShape="0">
            <a:blip r:embed="rId3"/>
            <a:srcRect/>
            <a:stretch>
              <a:fillRect t="-99231" r="-475000" b="-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0" name="Triangle rectangle 9"/>
          <p:cNvSpPr/>
          <p:nvPr/>
        </p:nvSpPr>
        <p:spPr>
          <a:xfrm rot="10800000">
            <a:off x="6894709" y="-94"/>
            <a:ext cx="1385691" cy="2340000"/>
          </a:xfrm>
          <a:prstGeom prst="rtTriangle">
            <a:avLst/>
          </a:prstGeom>
          <a:blipFill dpi="0" rotWithShape="0">
            <a:blip r:embed="rId3"/>
            <a:srcRect/>
            <a:stretch>
              <a:fillRect l="-495576" t="-769" r="-1960" b="-992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1" name="Triangle rectangle 10"/>
          <p:cNvSpPr/>
          <p:nvPr/>
        </p:nvSpPr>
        <p:spPr>
          <a:xfrm flipH="1">
            <a:off x="6912404" y="2268000"/>
            <a:ext cx="1368000" cy="2412000"/>
          </a:xfrm>
          <a:prstGeom prst="rtTriangle">
            <a:avLst/>
          </a:prstGeom>
          <a:blipFill dpi="0" rotWithShape="0">
            <a:blip r:embed="rId3"/>
            <a:srcRect/>
            <a:stretch>
              <a:fillRect l="-502632" t="-99325" r="-2632" b="-67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2" name="Triangle rectangle 11"/>
          <p:cNvSpPr/>
          <p:nvPr/>
        </p:nvSpPr>
        <p:spPr>
          <a:xfrm rot="10800000" flipH="1">
            <a:off x="2" y="0"/>
            <a:ext cx="1440000" cy="2340000"/>
          </a:xfrm>
          <a:prstGeom prst="rtTriangle">
            <a:avLst/>
          </a:prstGeom>
          <a:blipFill dpi="0" rotWithShape="0">
            <a:blip r:embed="rId3"/>
            <a:srcRect/>
            <a:stretch>
              <a:fillRect t="-769" r="-475000" b="-992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871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ature, eau, extérieur&#10;&#10;Description générée avec un niveau de confiance très élevé">
            <a:extLst>
              <a:ext uri="{FF2B5EF4-FFF2-40B4-BE49-F238E27FC236}">
                <a16:creationId xmlns:a16="http://schemas.microsoft.com/office/drawing/2014/main" id="{673849BE-CCCA-498E-81CD-8E2C1359AF1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20" y="10"/>
            <a:ext cx="8280380" cy="46799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Une image contenant ciel, nature, eau, extérieur&#10;&#10;Description générée avec un niveau de confiance très élevé">
            <a:extLst>
              <a:ext uri="{FF2B5EF4-FFF2-40B4-BE49-F238E27FC236}">
                <a16:creationId xmlns:a16="http://schemas.microsoft.com/office/drawing/2014/main" id="{1D5FB3D2-101A-4ADB-A45B-B6134B15320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0" y="10"/>
            <a:ext cx="8280380" cy="46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48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en L 1"/>
          <p:cNvSpPr/>
          <p:nvPr/>
        </p:nvSpPr>
        <p:spPr>
          <a:xfrm>
            <a:off x="2" y="1"/>
            <a:ext cx="4140000" cy="4679950"/>
          </a:xfrm>
          <a:prstGeom prst="corner">
            <a:avLst>
              <a:gd name="adj1" fmla="val 16472"/>
              <a:gd name="adj2" fmla="val 20921"/>
            </a:avLst>
          </a:prstGeom>
          <a:blipFill dpi="0" rotWithShape="0">
            <a:blip r:embed="rId3"/>
            <a:srcRect/>
            <a:stretch>
              <a:fillRect l="-435" r="-9956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3" name="Forme en L 2"/>
          <p:cNvSpPr/>
          <p:nvPr/>
        </p:nvSpPr>
        <p:spPr>
          <a:xfrm flipH="1">
            <a:off x="4140045" y="1"/>
            <a:ext cx="4140401" cy="4679950"/>
          </a:xfrm>
          <a:prstGeom prst="corner">
            <a:avLst>
              <a:gd name="adj1" fmla="val 16472"/>
              <a:gd name="adj2" fmla="val 20921"/>
            </a:avLst>
          </a:prstGeom>
          <a:blipFill dpi="0" rotWithShape="0">
            <a:blip r:embed="rId3"/>
            <a:srcRect/>
            <a:stretch>
              <a:fillRect l="-99550" r="-43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4" name="Losange 3"/>
          <p:cNvSpPr/>
          <p:nvPr/>
        </p:nvSpPr>
        <p:spPr>
          <a:xfrm>
            <a:off x="797228" y="7429"/>
            <a:ext cx="1692000" cy="4032000"/>
          </a:xfrm>
          <a:prstGeom prst="diamond">
            <a:avLst/>
          </a:prstGeom>
          <a:blipFill>
            <a:blip r:embed="rId3"/>
            <a:srcRect/>
            <a:stretch>
              <a:fillRect l="-47872" r="-341490" b="-1607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5" name="Losange 4"/>
          <p:cNvSpPr/>
          <p:nvPr/>
        </p:nvSpPr>
        <p:spPr>
          <a:xfrm>
            <a:off x="2481888" y="-7430"/>
            <a:ext cx="1656000" cy="4032000"/>
          </a:xfrm>
          <a:prstGeom prst="diamond">
            <a:avLst/>
          </a:prstGeom>
          <a:blipFill>
            <a:blip r:embed="rId3"/>
            <a:srcRect/>
            <a:stretch>
              <a:fillRect l="-152174" r="-247826" b="-1607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6" name="Losange 5"/>
          <p:cNvSpPr/>
          <p:nvPr/>
        </p:nvSpPr>
        <p:spPr>
          <a:xfrm>
            <a:off x="5796400" y="0"/>
            <a:ext cx="1656000" cy="4032000"/>
          </a:xfrm>
          <a:prstGeom prst="diamond">
            <a:avLst/>
          </a:prstGeom>
          <a:blipFill dpi="0" rotWithShape="0">
            <a:blip r:embed="rId3"/>
            <a:srcRect/>
            <a:stretch>
              <a:fillRect l="-352174" r="-47826" b="-1607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7" name="Losange 6"/>
          <p:cNvSpPr/>
          <p:nvPr/>
        </p:nvSpPr>
        <p:spPr>
          <a:xfrm>
            <a:off x="4124333" y="7429"/>
            <a:ext cx="1692000" cy="4032000"/>
          </a:xfrm>
          <a:prstGeom prst="diamond">
            <a:avLst/>
          </a:prstGeom>
          <a:blipFill>
            <a:blip r:embed="rId3"/>
            <a:srcRect/>
            <a:stretch>
              <a:fillRect l="-245745" r="-143617" b="-1607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>
            <a:off x="832827" y="1960368"/>
            <a:ext cx="826993" cy="2071632"/>
          </a:xfrm>
          <a:prstGeom prst="rtTriangle">
            <a:avLst/>
          </a:prstGeom>
          <a:blipFill>
            <a:blip r:embed="rId3"/>
            <a:srcRect/>
            <a:stretch>
              <a:fillRect l="-102359" t="-92496" r="-798859" b="-3341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9" name="Triangle rectangle 8"/>
          <p:cNvSpPr/>
          <p:nvPr/>
        </p:nvSpPr>
        <p:spPr>
          <a:xfrm rot="10800000">
            <a:off x="6625407" y="2"/>
            <a:ext cx="826993" cy="2071632"/>
          </a:xfrm>
          <a:prstGeom prst="rtTriangle">
            <a:avLst/>
          </a:prstGeom>
          <a:blipFill dpi="0" rotWithShape="0">
            <a:blip r:embed="rId3"/>
            <a:srcRect/>
            <a:stretch>
              <a:fillRect l="-794506" t="-395" r="-106712" b="-12551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0" name="Triangle rectangle 9"/>
          <p:cNvSpPr/>
          <p:nvPr/>
        </p:nvSpPr>
        <p:spPr>
          <a:xfrm flipH="1">
            <a:off x="6614975" y="1928848"/>
            <a:ext cx="822165" cy="2071632"/>
          </a:xfrm>
          <a:prstGeom prst="rtTriangle">
            <a:avLst/>
          </a:prstGeom>
          <a:blipFill dpi="0" rotWithShape="0">
            <a:blip r:embed="rId3"/>
            <a:srcRect/>
            <a:stretch>
              <a:fillRect l="-803843" t="-92496" r="-103253" b="-3341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1" name="Triangle rectangle 10"/>
          <p:cNvSpPr/>
          <p:nvPr/>
        </p:nvSpPr>
        <p:spPr>
          <a:xfrm rot="10800000" flipH="1">
            <a:off x="848033" y="8166"/>
            <a:ext cx="822165" cy="2071632"/>
          </a:xfrm>
          <a:prstGeom prst="rtTriangle">
            <a:avLst/>
          </a:prstGeom>
          <a:blipFill dpi="0" rotWithShape="0">
            <a:blip r:embed="rId3"/>
            <a:srcRect/>
            <a:stretch>
              <a:fillRect l="-103253" t="-395" r="-803843" b="-12551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2" name="Triangle isocèle 11"/>
          <p:cNvSpPr/>
          <p:nvPr/>
        </p:nvSpPr>
        <p:spPr>
          <a:xfrm>
            <a:off x="1655605" y="1947145"/>
            <a:ext cx="1656000" cy="2052000"/>
          </a:xfrm>
          <a:prstGeom prst="triangle">
            <a:avLst/>
          </a:prstGeom>
          <a:blipFill>
            <a:blip r:embed="rId3"/>
            <a:srcRect/>
            <a:stretch>
              <a:fillRect l="-102174" t="-95614" r="-297826" b="-3245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3" name="Triangle isocèle 12"/>
          <p:cNvSpPr/>
          <p:nvPr/>
        </p:nvSpPr>
        <p:spPr>
          <a:xfrm>
            <a:off x="3308822" y="2015999"/>
            <a:ext cx="1656000" cy="1986289"/>
          </a:xfrm>
          <a:prstGeom prst="triangle">
            <a:avLst/>
          </a:prstGeom>
          <a:blipFill>
            <a:blip r:embed="rId3"/>
            <a:srcRect/>
            <a:stretch>
              <a:fillRect l="-200000" t="-104057" r="-200000" b="-3155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4" name="Triangle isocèle 13"/>
          <p:cNvSpPr/>
          <p:nvPr/>
        </p:nvSpPr>
        <p:spPr>
          <a:xfrm>
            <a:off x="4961235" y="2008570"/>
            <a:ext cx="1656000" cy="1986289"/>
          </a:xfrm>
          <a:prstGeom prst="triangle">
            <a:avLst/>
          </a:prstGeom>
          <a:blipFill>
            <a:blip r:embed="rId3"/>
            <a:srcRect/>
            <a:stretch>
              <a:fillRect l="-302159" t="-100432" r="-100925" b="-3518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5" name="Triangle isocèle 14"/>
          <p:cNvSpPr/>
          <p:nvPr/>
        </p:nvSpPr>
        <p:spPr>
          <a:xfrm rot="10800000">
            <a:off x="1644638" y="1"/>
            <a:ext cx="1692000" cy="2016000"/>
          </a:xfrm>
          <a:prstGeom prst="triangle">
            <a:avLst/>
          </a:prstGeom>
          <a:blipFill dpi="0" rotWithShape="0">
            <a:blip r:embed="rId3"/>
            <a:srcRect/>
            <a:stretch>
              <a:fillRect l="-98936" t="-1" r="-290426" b="-13214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6" name="Triangle isocèle 15"/>
          <p:cNvSpPr/>
          <p:nvPr/>
        </p:nvSpPr>
        <p:spPr>
          <a:xfrm rot="10800000">
            <a:off x="3290876" y="0"/>
            <a:ext cx="1692000" cy="2016000"/>
          </a:xfrm>
          <a:prstGeom prst="triangle">
            <a:avLst/>
          </a:prstGeom>
          <a:blipFill dpi="0" rotWithShape="0">
            <a:blip r:embed="rId3"/>
            <a:srcRect/>
            <a:stretch>
              <a:fillRect l="-196809" t="-1" r="-192553" b="-13214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7" name="Triangle isocèle 16"/>
          <p:cNvSpPr/>
          <p:nvPr/>
        </p:nvSpPr>
        <p:spPr>
          <a:xfrm rot="10800000">
            <a:off x="4957409" y="0"/>
            <a:ext cx="1692000" cy="2016000"/>
          </a:xfrm>
          <a:prstGeom prst="triangle">
            <a:avLst/>
          </a:prstGeom>
          <a:blipFill dpi="0" rotWithShape="0">
            <a:blip r:embed="rId3"/>
            <a:srcRect/>
            <a:stretch>
              <a:fillRect l="-292553" t="-1" r="-96809" b="-13214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81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ciel, extérieur, eau&#10;&#10;Description générée avec un niveau de confiance très élevé">
            <a:extLst>
              <a:ext uri="{FF2B5EF4-FFF2-40B4-BE49-F238E27FC236}">
                <a16:creationId xmlns:a16="http://schemas.microsoft.com/office/drawing/2014/main" id="{62F517EC-91A4-4035-A2EC-A37C256D898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4" name="Image 3" descr="Une image contenant bateau, ciel, extérieur, eau&#10;&#10;Description générée avec un niveau de confiance très élevé">
            <a:extLst>
              <a:ext uri="{FF2B5EF4-FFF2-40B4-BE49-F238E27FC236}">
                <a16:creationId xmlns:a16="http://schemas.microsoft.com/office/drawing/2014/main" id="{E3F1104A-4FB3-47EE-BE9B-270613B197A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0" y="10"/>
            <a:ext cx="8280380" cy="46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19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scène, extérieur, gens&#10;&#10;Description générée avec un niveau de confiance très élevé">
            <a:extLst>
              <a:ext uri="{FF2B5EF4-FFF2-40B4-BE49-F238E27FC236}">
                <a16:creationId xmlns:a16="http://schemas.microsoft.com/office/drawing/2014/main" id="{222D4724-B388-4BA3-804F-75A3AC61463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6" name="Image 5" descr="Une image contenant bâtiment, scène, extérieur, gens&#10;&#10;Description générée avec un niveau de confiance très élevé">
            <a:extLst>
              <a:ext uri="{FF2B5EF4-FFF2-40B4-BE49-F238E27FC236}">
                <a16:creationId xmlns:a16="http://schemas.microsoft.com/office/drawing/2014/main" id="{2E076AF5-ABBB-44A0-AA8E-D7CEC70585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0" y="10"/>
            <a:ext cx="8280380" cy="46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995339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rapèze 19"/>
          <p:cNvSpPr/>
          <p:nvPr/>
        </p:nvSpPr>
        <p:spPr>
          <a:xfrm rot="5400000">
            <a:off x="-2062478" y="2069975"/>
            <a:ext cx="4679950" cy="540000"/>
          </a:xfrm>
          <a:prstGeom prst="trapezoid">
            <a:avLst>
              <a:gd name="adj" fmla="val 82091"/>
            </a:avLst>
          </a:prstGeom>
          <a:blipFill dpi="0" rotWithShape="0">
            <a:blip r:embed="rId3"/>
            <a:srcRect/>
            <a:stretch>
              <a:fillRect l="-3333" r="-142999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22" name="Trapèze 21"/>
          <p:cNvSpPr/>
          <p:nvPr/>
        </p:nvSpPr>
        <p:spPr>
          <a:xfrm rot="10800000">
            <a:off x="0" y="6828"/>
            <a:ext cx="8280000" cy="468000"/>
          </a:xfrm>
          <a:prstGeom prst="trapezoid">
            <a:avLst>
              <a:gd name="adj" fmla="val 119025"/>
            </a:avLst>
          </a:prstGeom>
          <a:blipFill dpi="0" rotWithShape="0">
            <a:blip r:embed="rId3"/>
            <a:srcRect/>
            <a:stretch>
              <a:fillRect t="-3846" b="-89615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23" name="Trapèze 22"/>
          <p:cNvSpPr/>
          <p:nvPr/>
        </p:nvSpPr>
        <p:spPr>
          <a:xfrm rot="16200000">
            <a:off x="5652406" y="2052000"/>
            <a:ext cx="4680000" cy="576000"/>
          </a:xfrm>
          <a:prstGeom prst="trapezoid">
            <a:avLst>
              <a:gd name="adj" fmla="val 82091"/>
            </a:avLst>
          </a:prstGeom>
          <a:blipFill dpi="0" rotWithShape="0">
            <a:blip r:embed="rId3"/>
            <a:srcRect/>
            <a:stretch>
              <a:fillRect l="-1337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21" name="Trapèze 20"/>
          <p:cNvSpPr/>
          <p:nvPr/>
        </p:nvSpPr>
        <p:spPr>
          <a:xfrm>
            <a:off x="-14790" y="4168455"/>
            <a:ext cx="8280000" cy="504000"/>
          </a:xfrm>
          <a:prstGeom prst="trapezoid">
            <a:avLst>
              <a:gd name="adj" fmla="val 119025"/>
            </a:avLst>
          </a:prstGeom>
          <a:blipFill dpi="0" rotWithShape="0">
            <a:blip r:embed="rId3"/>
            <a:srcRect/>
            <a:stretch>
              <a:fillRect t="-82857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43" name="Triangle isocèle 42"/>
          <p:cNvSpPr/>
          <p:nvPr/>
        </p:nvSpPr>
        <p:spPr>
          <a:xfrm>
            <a:off x="6815376" y="432002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726922" t="-11538" r="-57692" b="-134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44" name="Triangle isocèle 43"/>
          <p:cNvSpPr/>
          <p:nvPr/>
        </p:nvSpPr>
        <p:spPr>
          <a:xfrm rot="10800000">
            <a:off x="6354002" y="467942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680769" t="-12500" r="-103845" b="-12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4" name="Triangle rectangle 3"/>
          <p:cNvSpPr/>
          <p:nvPr/>
        </p:nvSpPr>
        <p:spPr>
          <a:xfrm rot="10800000">
            <a:off x="7283376" y="474585"/>
            <a:ext cx="468000" cy="3744000"/>
          </a:xfrm>
          <a:prstGeom prst="rtTriangle">
            <a:avLst/>
          </a:prstGeom>
          <a:blipFill dpi="0" rotWithShape="0">
            <a:blip r:embed="rId3"/>
            <a:srcRect/>
            <a:stretch>
              <a:fillRect l="-1550000" t="-12500" r="-119230" b="-12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52" name="Triangle isocèle 51"/>
          <p:cNvSpPr/>
          <p:nvPr/>
        </p:nvSpPr>
        <p:spPr>
          <a:xfrm>
            <a:off x="5914640" y="432002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634615" t="-11538" r="-149999" b="-134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53" name="Triangle isocèle 52"/>
          <p:cNvSpPr/>
          <p:nvPr/>
        </p:nvSpPr>
        <p:spPr>
          <a:xfrm rot="10800000">
            <a:off x="5494665" y="473492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588461" t="-12981" r="-196153" b="-1201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54" name="Triangle isocèle 53"/>
          <p:cNvSpPr/>
          <p:nvPr/>
        </p:nvSpPr>
        <p:spPr>
          <a:xfrm rot="10800000">
            <a:off x="4591072" y="475376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488461" t="-12981" r="-296153" b="-1201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56" name="Triangle isocèle 55"/>
          <p:cNvSpPr/>
          <p:nvPr/>
        </p:nvSpPr>
        <p:spPr>
          <a:xfrm>
            <a:off x="5025403" y="452769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538461" t="-11538" r="-246153" b="-134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57" name="Triangle isocèle 56"/>
          <p:cNvSpPr/>
          <p:nvPr/>
        </p:nvSpPr>
        <p:spPr>
          <a:xfrm>
            <a:off x="4122806" y="432002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441957" t="-11538" r="-342657" b="-134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58" name="Triangle isocèle 57"/>
          <p:cNvSpPr/>
          <p:nvPr/>
        </p:nvSpPr>
        <p:spPr>
          <a:xfrm rot="10800000">
            <a:off x="3651796" y="468001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392307" t="-12500" r="-392307" b="-12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24" name="Triangle isocèle 23"/>
          <p:cNvSpPr/>
          <p:nvPr/>
        </p:nvSpPr>
        <p:spPr>
          <a:xfrm>
            <a:off x="3199823" y="436638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346153" t="-11538" r="-438461" b="-134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27" name="Triangle isocèle 26"/>
          <p:cNvSpPr/>
          <p:nvPr/>
        </p:nvSpPr>
        <p:spPr>
          <a:xfrm rot="10800000">
            <a:off x="2782913" y="467759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299999" t="-12500" r="-484615" b="-12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28" name="Triangle isocèle 27"/>
          <p:cNvSpPr/>
          <p:nvPr/>
        </p:nvSpPr>
        <p:spPr>
          <a:xfrm rot="10800000">
            <a:off x="1857853" y="452769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203845" t="-12500" r="-580769" b="-12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29" name="Triangle isocèle 28"/>
          <p:cNvSpPr/>
          <p:nvPr/>
        </p:nvSpPr>
        <p:spPr>
          <a:xfrm>
            <a:off x="2320112" y="431651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249999" t="-11538" r="-534615" b="-134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30" name="Triangle isocèle 29"/>
          <p:cNvSpPr/>
          <p:nvPr/>
        </p:nvSpPr>
        <p:spPr>
          <a:xfrm>
            <a:off x="1420365" y="431651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149999" t="-11538" r="-634615" b="-134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31" name="Triangle isocèle 30"/>
          <p:cNvSpPr/>
          <p:nvPr/>
        </p:nvSpPr>
        <p:spPr>
          <a:xfrm>
            <a:off x="509661" y="431651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53845" t="-11538" r="-730769" b="-134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32" name="Triangle isocèle 31"/>
          <p:cNvSpPr/>
          <p:nvPr/>
        </p:nvSpPr>
        <p:spPr>
          <a:xfrm rot="10800000">
            <a:off x="958344" y="468001"/>
            <a:ext cx="936000" cy="3744000"/>
          </a:xfrm>
          <a:prstGeom prst="triangle">
            <a:avLst/>
          </a:prstGeom>
          <a:blipFill dpi="0" rotWithShape="0">
            <a:blip r:embed="rId3"/>
            <a:srcRect/>
            <a:stretch>
              <a:fillRect l="-99999" t="-12500" r="-684615" b="-12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srgbClr val="FFFFFF"/>
              </a:solidFill>
            </a:endParaRPr>
          </a:p>
        </p:txBody>
      </p:sp>
      <p:sp>
        <p:nvSpPr>
          <p:cNvPr id="33" name="Triangle rectangle 32"/>
          <p:cNvSpPr/>
          <p:nvPr/>
        </p:nvSpPr>
        <p:spPr>
          <a:xfrm rot="10800000" flipH="1">
            <a:off x="546095" y="471695"/>
            <a:ext cx="468000" cy="3744000"/>
          </a:xfrm>
          <a:prstGeom prst="rtTriangle">
            <a:avLst/>
          </a:prstGeom>
          <a:blipFill dpi="0" rotWithShape="0">
            <a:blip r:embed="rId3"/>
            <a:srcRect/>
            <a:stretch>
              <a:fillRect l="-119230" t="-12500" r="-1550000" b="-12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/>
            <a:endParaRPr 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640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23" grpId="0" animBg="1"/>
      <p:bldP spid="21" grpId="0" animBg="1"/>
      <p:bldP spid="43" grpId="0" animBg="1"/>
      <p:bldP spid="44" grpId="0" animBg="1"/>
      <p:bldP spid="4" grpId="0" animBg="1"/>
      <p:bldP spid="52" grpId="0" animBg="1"/>
      <p:bldP spid="53" grpId="0" animBg="1"/>
      <p:bldP spid="54" grpId="0" animBg="1"/>
      <p:bldP spid="56" grpId="0" animBg="1"/>
      <p:bldP spid="57" grpId="0" animBg="1"/>
      <p:bldP spid="58" grpId="0" animBg="1"/>
      <p:bldP spid="24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arbre, terrain&#10;&#10;Description générée avec un niveau de confiance très élevé">
            <a:extLst>
              <a:ext uri="{FF2B5EF4-FFF2-40B4-BE49-F238E27FC236}">
                <a16:creationId xmlns:a16="http://schemas.microsoft.com/office/drawing/2014/main" id="{20FCC7E4-8F18-4A93-A336-C747E84D880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4" name="Image 3" descr="Une image contenant bâtiment, extérieur, arbre, terrain&#10;&#10;Description générée avec un niveau de confiance très élevé">
            <a:extLst>
              <a:ext uri="{FF2B5EF4-FFF2-40B4-BE49-F238E27FC236}">
                <a16:creationId xmlns:a16="http://schemas.microsoft.com/office/drawing/2014/main" id="{7258BC67-8A8F-4B49-A944-0A347D9F69B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699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assis, terrain&#10;&#10;Description générée avec un niveau de confiance très élevé">
            <a:extLst>
              <a:ext uri="{FF2B5EF4-FFF2-40B4-BE49-F238E27FC236}">
                <a16:creationId xmlns:a16="http://schemas.microsoft.com/office/drawing/2014/main" id="{95BE417E-EE60-46F3-AE5E-A1263A6CA4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0" y="0"/>
            <a:ext cx="8280380" cy="4679940"/>
          </a:xfrm>
          <a:prstGeom prst="rect">
            <a:avLst/>
          </a:prstGeom>
        </p:spPr>
      </p:pic>
      <p:pic>
        <p:nvPicPr>
          <p:cNvPr id="4" name="Image 3" descr="Une image contenant bâtiment, extérieur, assis, terrain&#10;&#10;Description générée avec un niveau de confiance très élevé">
            <a:extLst>
              <a:ext uri="{FF2B5EF4-FFF2-40B4-BE49-F238E27FC236}">
                <a16:creationId xmlns:a16="http://schemas.microsoft.com/office/drawing/2014/main" id="{D1A613D2-D92A-43EE-9AC6-4E8495AAFD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37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rganigramme : Joindre 14"/>
          <p:cNvSpPr/>
          <p:nvPr/>
        </p:nvSpPr>
        <p:spPr>
          <a:xfrm>
            <a:off x="4104400" y="1"/>
            <a:ext cx="4176000" cy="4680000"/>
          </a:xfrm>
          <a:prstGeom prst="flowChartCollate">
            <a:avLst/>
          </a:prstGeom>
          <a:blipFill dpi="0" rotWithShape="0">
            <a:blip r:embed="rId2"/>
            <a:srcRect/>
            <a:stretch>
              <a:fillRect l="-982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16" name="Triangle isocèle 15"/>
          <p:cNvSpPr/>
          <p:nvPr/>
        </p:nvSpPr>
        <p:spPr>
          <a:xfrm rot="16200000">
            <a:off x="4843162" y="1242000"/>
            <a:ext cx="4680000" cy="2196000"/>
          </a:xfrm>
          <a:prstGeom prst="triangle">
            <a:avLst/>
          </a:prstGeom>
          <a:blipFill dpi="0" rotWithShape="0">
            <a:blip r:embed="rId2"/>
            <a:srcRect/>
            <a:stretch>
              <a:fillRect l="-276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21" name="Organigramme : Trier 20"/>
          <p:cNvSpPr/>
          <p:nvPr/>
        </p:nvSpPr>
        <p:spPr>
          <a:xfrm>
            <a:off x="2088200" y="1"/>
            <a:ext cx="4104000" cy="4680000"/>
          </a:xfrm>
          <a:prstGeom prst="flowChartSort">
            <a:avLst/>
          </a:prstGeom>
          <a:blipFill dpi="0" rotWithShape="0">
            <a:blip r:embed="rId2"/>
            <a:srcRect/>
            <a:stretch>
              <a:fillRect l="-50877" r="-5087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22" name="Organigramme : Joindre 21"/>
          <p:cNvSpPr/>
          <p:nvPr/>
        </p:nvSpPr>
        <p:spPr>
          <a:xfrm>
            <a:off x="0" y="1"/>
            <a:ext cx="4176000" cy="4680000"/>
          </a:xfrm>
          <a:prstGeom prst="flowChartCollate">
            <a:avLst/>
          </a:prstGeom>
          <a:blipFill dpi="0" rotWithShape="0">
            <a:blip r:embed="rId2"/>
            <a:srcRect/>
            <a:stretch>
              <a:fillRect r="-982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23" name="Triangle isocèle 22"/>
          <p:cNvSpPr/>
          <p:nvPr/>
        </p:nvSpPr>
        <p:spPr>
          <a:xfrm rot="5400000">
            <a:off x="-1260000" y="1259976"/>
            <a:ext cx="4680000" cy="2160000"/>
          </a:xfrm>
          <a:prstGeom prst="triangle">
            <a:avLst/>
          </a:prstGeom>
          <a:blipFill dpi="0" rotWithShape="0">
            <a:blip r:embed="rId2"/>
            <a:srcRect/>
            <a:stretch>
              <a:fillRect t="-1" r="-283333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20" tIns="45661" rIns="91320" bIns="45661" rtlCol="0" anchor="ctr"/>
          <a:lstStyle/>
          <a:p>
            <a:pPr algn="ctr" defTabSz="601867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3" name="WordArt 2"/>
          <p:cNvSpPr>
            <a:spLocks noChangeArrowheads="1" noChangeShapeType="1" noTextEdit="1"/>
          </p:cNvSpPr>
          <p:nvPr/>
        </p:nvSpPr>
        <p:spPr bwMode="auto">
          <a:xfrm>
            <a:off x="2514647" y="119063"/>
            <a:ext cx="5381625" cy="6477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lIns="91320" tIns="45661" rIns="91320" bIns="4566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endParaRPr lang="fr-FR" sz="36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Arial Black" panose="020B0A04020102020204" pitchFamily="34" charset="0"/>
            </a:endParaRPr>
          </a:p>
        </p:txBody>
      </p:sp>
      <p:sp>
        <p:nvSpPr>
          <p:cNvPr id="4" name="WordArt 3"/>
          <p:cNvSpPr>
            <a:spLocks noChangeArrowheads="1" noChangeShapeType="1" noTextEdit="1"/>
          </p:cNvSpPr>
          <p:nvPr/>
        </p:nvSpPr>
        <p:spPr bwMode="auto">
          <a:xfrm rot="19202758">
            <a:off x="6094717" y="3579278"/>
            <a:ext cx="2319672" cy="40288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lIns="91320" tIns="45661" rIns="91320" bIns="4566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endParaRPr lang="fr-FR" sz="36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076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9000"/>
    </mc:Choice>
    <mc:Fallback xmlns="">
      <p:transition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21" grpId="0" animBg="1"/>
      <p:bldP spid="22" grpId="0" animBg="1"/>
      <p:bldP spid="23" grpId="0" animBg="1"/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bateau, bâtiment&#10;&#10;Description générée avec un niveau de confiance très élevé">
            <a:extLst>
              <a:ext uri="{FF2B5EF4-FFF2-40B4-BE49-F238E27FC236}">
                <a16:creationId xmlns:a16="http://schemas.microsoft.com/office/drawing/2014/main" id="{E4A3EE09-CEC4-4E71-B444-7BE36855D3D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  <p:pic>
        <p:nvPicPr>
          <p:cNvPr id="4" name="Image 3" descr="Une image contenant extérieur, ciel, bateau, bâtiment&#10;&#10;Description générée avec un niveau de confiance très élevé">
            <a:extLst>
              <a:ext uri="{FF2B5EF4-FFF2-40B4-BE49-F238E27FC236}">
                <a16:creationId xmlns:a16="http://schemas.microsoft.com/office/drawing/2014/main" id="{346C4E1B-ACE7-4031-B070-85B0F1465C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/>
          <a:stretch/>
        </p:blipFill>
        <p:spPr>
          <a:xfrm>
            <a:off x="20" y="10"/>
            <a:ext cx="8280380" cy="4679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10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ouée 2">
            <a:hlinkClick r:id="rId3"/>
          </p:cNvPr>
          <p:cNvSpPr/>
          <p:nvPr/>
        </p:nvSpPr>
        <p:spPr>
          <a:xfrm>
            <a:off x="1487044" y="666859"/>
            <a:ext cx="5306314" cy="3095473"/>
          </a:xfrm>
          <a:prstGeom prst="donut">
            <a:avLst>
              <a:gd name="adj" fmla="val 11800"/>
            </a:avLst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260" tIns="12140" rIns="24260" bIns="12140" anchor="ctr"/>
          <a:lstStyle/>
          <a:p>
            <a:pPr algn="ctr" defTabSz="242554">
              <a:defRPr/>
            </a:pPr>
            <a:endParaRPr lang="fr-FR" sz="499" dirty="0">
              <a:solidFill>
                <a:srgbClr val="0070C0"/>
              </a:solidFill>
              <a:latin typeface="Vivaldi" panose="03020602050506090804" pitchFamily="66" charset="0"/>
            </a:endParaRPr>
          </a:p>
        </p:txBody>
      </p:sp>
      <p:sp>
        <p:nvSpPr>
          <p:cNvPr id="16" name="ZoneTexte 15">
            <a:hlinkClick r:id="rId4"/>
          </p:cNvPr>
          <p:cNvSpPr txBox="1"/>
          <p:nvPr/>
        </p:nvSpPr>
        <p:spPr>
          <a:xfrm>
            <a:off x="1797808" y="1402395"/>
            <a:ext cx="4687244" cy="2197676"/>
          </a:xfrm>
          <a:prstGeom prst="rect">
            <a:avLst/>
          </a:prstGeom>
          <a:noFill/>
        </p:spPr>
        <p:txBody>
          <a:bodyPr spcFirstLastPara="1" lIns="24260" tIns="12140" rIns="24260" bIns="12140" numCol="1">
            <a:prstTxWarp prst="textArchDown">
              <a:avLst>
                <a:gd name="adj" fmla="val 370192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242554">
              <a:defRPr/>
            </a:pPr>
            <a:r>
              <a:rPr lang="fr-FR" sz="1973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ndalus" panose="02020603050405020304" pitchFamily="18" charset="-78"/>
                <a:ea typeface="BatangChe" pitchFamily="49" charset="-127"/>
                <a:cs typeface="Andalus" panose="02020603050405020304" pitchFamily="18" charset="-78"/>
              </a:rPr>
              <a:t>Création  Choppin    images  du net   Mars  2017</a:t>
            </a:r>
            <a:endParaRPr lang="fr-FR" sz="1973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Andalus" panose="02020603050405020304" pitchFamily="18" charset="-78"/>
              <a:ea typeface="BatangChe" pitchFamily="49" charset="-127"/>
              <a:cs typeface="Andalus" panose="02020603050405020304" pitchFamily="18" charset="-78"/>
            </a:endParaRPr>
          </a:p>
        </p:txBody>
      </p:sp>
      <p:sp>
        <p:nvSpPr>
          <p:cNvPr id="15" name="ZoneTexte 14">
            <a:hlinkClick r:id="rId3"/>
          </p:cNvPr>
          <p:cNvSpPr txBox="1"/>
          <p:nvPr/>
        </p:nvSpPr>
        <p:spPr>
          <a:xfrm>
            <a:off x="1812236" y="924805"/>
            <a:ext cx="4651018" cy="1879320"/>
          </a:xfrm>
          <a:prstGeom prst="rect">
            <a:avLst/>
          </a:prstGeom>
          <a:noFill/>
        </p:spPr>
        <p:txBody>
          <a:bodyPr spcFirstLastPara="1" lIns="24260" tIns="12140" rIns="24260" bIns="12140" numCol="1">
            <a:prstTxWarp prst="textArchUp">
              <a:avLst>
                <a:gd name="adj" fmla="val 10892420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242554">
              <a:defRPr/>
            </a:pPr>
            <a:r>
              <a:rPr lang="fr-FR" sz="1973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ndalus" panose="02020603050405020304" pitchFamily="18" charset="-78"/>
                <a:ea typeface="BatangChe" pitchFamily="49" charset="-127"/>
                <a:cs typeface="Andalus" panose="02020603050405020304" pitchFamily="18" charset="-78"/>
              </a:rPr>
              <a:t>Retrouvez-moi   sur le nouveau  site  diaporamas carminé</a:t>
            </a:r>
            <a:endParaRPr lang="fr-FR" sz="1973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Andalus" panose="02020603050405020304" pitchFamily="18" charset="-78"/>
              <a:ea typeface="BatangChe" pitchFamily="49" charset="-127"/>
              <a:cs typeface="Andalus" panose="02020603050405020304" pitchFamily="18" charset="-78"/>
            </a:endParaRPr>
          </a:p>
        </p:txBody>
      </p:sp>
      <p:sp>
        <p:nvSpPr>
          <p:cNvPr id="2" name="Corde 1"/>
          <p:cNvSpPr/>
          <p:nvPr/>
        </p:nvSpPr>
        <p:spPr>
          <a:xfrm>
            <a:off x="1977457" y="1113351"/>
            <a:ext cx="4413166" cy="2188855"/>
          </a:xfrm>
          <a:prstGeom prst="chord">
            <a:avLst>
              <a:gd name="adj1" fmla="val 5577323"/>
              <a:gd name="adj2" fmla="val 16200000"/>
            </a:avLst>
          </a:prstGeom>
          <a:blipFill dpi="0" rotWithShape="0">
            <a:blip r:embed="rId5"/>
            <a:srcRect/>
            <a:stretch>
              <a:fillRect l="-5405" t="-11199" r="-97297" b="-537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0365">
              <a:defRPr/>
            </a:pPr>
            <a:endParaRPr lang="fr-FR" sz="828" dirty="0">
              <a:solidFill>
                <a:prstClr val="white"/>
              </a:solidFill>
              <a:latin typeface="Corbel" panose="020B0503020204020204"/>
            </a:endParaRPr>
          </a:p>
        </p:txBody>
      </p:sp>
      <p:sp>
        <p:nvSpPr>
          <p:cNvPr id="7" name="Corde 6"/>
          <p:cNvSpPr/>
          <p:nvPr/>
        </p:nvSpPr>
        <p:spPr>
          <a:xfrm rot="10800000">
            <a:off x="1894846" y="1107003"/>
            <a:ext cx="4423146" cy="2188855"/>
          </a:xfrm>
          <a:prstGeom prst="chord">
            <a:avLst>
              <a:gd name="adj1" fmla="val 5577323"/>
              <a:gd name="adj2" fmla="val 16259138"/>
            </a:avLst>
          </a:prstGeom>
          <a:blipFill dpi="0" rotWithShape="0">
            <a:blip r:embed="rId5"/>
            <a:srcRect/>
            <a:stretch>
              <a:fillRect l="-102702" t="-11199" b="-537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0365">
              <a:defRPr/>
            </a:pPr>
            <a:endParaRPr lang="fr-FR" sz="828" dirty="0">
              <a:solidFill>
                <a:prstClr val="white"/>
              </a:solidFill>
              <a:latin typeface="Corbel" panose="020B050302020402020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75303" y="3823338"/>
            <a:ext cx="1729795" cy="336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511349">
              <a:defRPr/>
            </a:pPr>
            <a:r>
              <a:rPr lang="fr-FR" sz="793" dirty="0">
                <a:solidFill>
                  <a:prstClr val="white"/>
                </a:solidFill>
                <a:latin typeface="Corbel" panose="020B0503020204020204"/>
              </a:rPr>
              <a:t>Cliquez pour aller au nouveau site</a:t>
            </a:r>
          </a:p>
          <a:p>
            <a:pPr defTabSz="511349">
              <a:defRPr/>
            </a:pPr>
            <a:r>
              <a:rPr lang="fr-FR" sz="793" dirty="0">
                <a:solidFill>
                  <a:prstClr val="white"/>
                </a:solidFill>
                <a:latin typeface="Corbel" panose="020B0503020204020204"/>
              </a:rPr>
              <a:t>      Click to go to the new site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3254" y="2190726"/>
            <a:ext cx="247493" cy="26100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743" y="2171565"/>
            <a:ext cx="247493" cy="25794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260200" y="1715164"/>
            <a:ext cx="1731660" cy="358947"/>
          </a:xfrm>
          <a:prstGeom prst="rect">
            <a:avLst/>
          </a:prstGeom>
          <a:noFill/>
        </p:spPr>
        <p:txBody>
          <a:bodyPr spcFirstLastPara="1" wrap="none" lIns="75172" tIns="37587" rIns="75172" bIns="37587" numCol="1">
            <a:prstTxWarp prst="textArchUp">
              <a:avLst/>
            </a:prstTxWarp>
            <a:spAutoFit/>
          </a:bodyPr>
          <a:lstStyle/>
          <a:p>
            <a:pPr algn="ctr" defTabSz="511349">
              <a:defRPr/>
            </a:pPr>
            <a:endParaRPr lang="fr-FR" sz="1316" b="1" dirty="0">
              <a:ln w="6600">
                <a:solidFill>
                  <a:srgbClr val="BD582C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BD582C"/>
                </a:outerShdw>
              </a:effectLst>
              <a:latin typeface="Corbel" panose="020B0503020204020204"/>
            </a:endParaRPr>
          </a:p>
        </p:txBody>
      </p:sp>
    </p:spTree>
    <p:extLst>
      <p:ext uri="{BB962C8B-B14F-4D97-AF65-F5344CB8AC3E}">
        <p14:creationId xmlns:p14="http://schemas.microsoft.com/office/powerpoint/2010/main" val="263914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/>
    </p:bldLst>
  </p:timing>
</p:sld>
</file>

<file path=ppt/theme/theme1.xml><?xml version="1.0" encoding="utf-8"?>
<a:theme xmlns:a="http://schemas.openxmlformats.org/drawingml/2006/main" name="39_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5380</TotalTime>
  <Words>68</Words>
  <Application>Microsoft Office PowerPoint</Application>
  <PresentationFormat>Personnalisé</PresentationFormat>
  <Paragraphs>19</Paragraphs>
  <Slides>27</Slides>
  <Notes>8</Notes>
  <HiddenSlides>0</HiddenSlides>
  <MMClips>1</MMClips>
  <ScaleCrop>false</ScaleCrop>
  <HeadingPairs>
    <vt:vector size="6" baseType="variant">
      <vt:variant>
        <vt:lpstr>Polices utilisées</vt:lpstr>
      </vt:variant>
      <vt:variant>
        <vt:i4>11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9" baseType="lpstr">
      <vt:lpstr>BatangChe</vt:lpstr>
      <vt:lpstr>Andalus</vt:lpstr>
      <vt:lpstr>Arial</vt:lpstr>
      <vt:lpstr>Arial Black</vt:lpstr>
      <vt:lpstr>Calibri</vt:lpstr>
      <vt:lpstr>Calibri Light</vt:lpstr>
      <vt:lpstr>Corbel</vt:lpstr>
      <vt:lpstr>Harlow Solid Italic</vt:lpstr>
      <vt:lpstr>Times New Roman</vt:lpstr>
      <vt:lpstr>Vijaya</vt:lpstr>
      <vt:lpstr>Vivaldi</vt:lpstr>
      <vt:lpstr>39_Thème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Fiorentino</dc:creator>
  <cp:lastModifiedBy>christian choppin</cp:lastModifiedBy>
  <cp:revision>1194</cp:revision>
  <dcterms:created xsi:type="dcterms:W3CDTF">2013-10-06T14:21:05Z</dcterms:created>
  <dcterms:modified xsi:type="dcterms:W3CDTF">2017-07-25T20:57:28Z</dcterms:modified>
</cp:coreProperties>
</file>