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47"/>
  </p:notesMasterIdLst>
  <p:sldIdLst>
    <p:sldId id="376" r:id="rId3"/>
    <p:sldId id="379" r:id="rId4"/>
    <p:sldId id="403" r:id="rId5"/>
    <p:sldId id="404" r:id="rId6"/>
    <p:sldId id="402" r:id="rId7"/>
    <p:sldId id="438" r:id="rId8"/>
    <p:sldId id="401" r:id="rId9"/>
    <p:sldId id="439" r:id="rId10"/>
    <p:sldId id="400" r:id="rId11"/>
    <p:sldId id="440" r:id="rId12"/>
    <p:sldId id="399" r:id="rId13"/>
    <p:sldId id="441" r:id="rId14"/>
    <p:sldId id="405" r:id="rId15"/>
    <p:sldId id="442" r:id="rId16"/>
    <p:sldId id="406" r:id="rId17"/>
    <p:sldId id="443" r:id="rId18"/>
    <p:sldId id="407" r:id="rId19"/>
    <p:sldId id="444" r:id="rId20"/>
    <p:sldId id="408" r:id="rId21"/>
    <p:sldId id="409" r:id="rId22"/>
    <p:sldId id="410" r:id="rId23"/>
    <p:sldId id="411" r:id="rId24"/>
    <p:sldId id="412" r:id="rId25"/>
    <p:sldId id="413" r:id="rId26"/>
    <p:sldId id="414" r:id="rId27"/>
    <p:sldId id="415" r:id="rId28"/>
    <p:sldId id="416" r:id="rId29"/>
    <p:sldId id="417" r:id="rId30"/>
    <p:sldId id="418" r:id="rId31"/>
    <p:sldId id="419" r:id="rId32"/>
    <p:sldId id="446" r:id="rId33"/>
    <p:sldId id="420" r:id="rId34"/>
    <p:sldId id="421" r:id="rId35"/>
    <p:sldId id="422" r:id="rId36"/>
    <p:sldId id="423" r:id="rId37"/>
    <p:sldId id="445" r:id="rId38"/>
    <p:sldId id="424" r:id="rId39"/>
    <p:sldId id="380" r:id="rId40"/>
    <p:sldId id="425" r:id="rId41"/>
    <p:sldId id="427" r:id="rId42"/>
    <p:sldId id="426" r:id="rId43"/>
    <p:sldId id="436" r:id="rId44"/>
    <p:sldId id="437" r:id="rId45"/>
    <p:sldId id="432" r:id="rId46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GRiSkQczm23Dr9ybVSnzA==" hashData="RZ9jWvDIFL0EH8EuLS6wJW8r51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FF"/>
    <a:srgbClr val="000000"/>
    <a:srgbClr val="990099"/>
    <a:srgbClr val="090240"/>
    <a:srgbClr val="12037D"/>
    <a:srgbClr val="FF9900"/>
    <a:srgbClr val="660033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82" autoAdjust="0"/>
  </p:normalViewPr>
  <p:slideViewPr>
    <p:cSldViewPr>
      <p:cViewPr>
        <p:scale>
          <a:sx n="130" d="100"/>
          <a:sy n="130" d="100"/>
        </p:scale>
        <p:origin x="-955" y="-749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D2BA9826-4D39-4781-90E3-3B66CC273BC4}" type="datetimeFigureOut">
              <a:rPr lang="fr-FR"/>
              <a:pPr>
                <a:defRPr/>
              </a:pPr>
              <a:t>06/08/2017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6F35716D-6CCF-4B65-83E9-1E11CC6700E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B7AF7-C9E8-4038-A297-17B28ED0B88A}" type="datetime1">
              <a:rPr lang="it-IT"/>
              <a:pPr>
                <a:defRPr/>
              </a:pPr>
              <a:t>06/08/2017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192FAC-A127-49F1-8EB9-A3B5BF39538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08EC87-5EA0-4165-8C16-A1D60C032D92}" type="datetime1">
              <a:rPr lang="it-IT"/>
              <a:pPr>
                <a:defRPr/>
              </a:pPr>
              <a:t>06/08/2017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C8DC87-3461-4955-8FB9-EA6845AD284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D69E6D-E952-471A-8CFE-741E8BC807F2}" type="datetime1">
              <a:rPr lang="it-IT"/>
              <a:pPr>
                <a:defRPr/>
              </a:pPr>
              <a:t>06/08/2017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BB026F-7146-43B6-94D4-0E4BF74256A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B48EA6-6225-4386-AA9E-278F6A8BD648}" type="datetime1">
              <a:rPr lang="it-IT"/>
              <a:pPr>
                <a:defRPr/>
              </a:pPr>
              <a:t>06/08/2017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5E94A3-7EA9-4984-98F6-ECDF3EAC53C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C0C245-1814-47CF-9F08-B2FD55AFA93D}" type="datetime1">
              <a:rPr lang="it-IT"/>
              <a:pPr>
                <a:defRPr/>
              </a:pPr>
              <a:t>06/08/2017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934B0B-6AA7-4469-A847-6548DCAE7BE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76B440-C4FB-485C-A2BC-91AFB5EDCB2D}" type="datetime1">
              <a:rPr lang="it-IT"/>
              <a:pPr>
                <a:defRPr/>
              </a:pPr>
              <a:t>06/08/2017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44264-D701-4EB5-924C-52976C170D4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494E15-F3CB-4CE9-9313-00D68F8964B8}" type="datetime1">
              <a:rPr lang="it-IT"/>
              <a:pPr>
                <a:defRPr/>
              </a:pPr>
              <a:t>06/08/2017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41F9A-2D77-4BDF-A290-F3BE816238E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1FE774-AFFE-42E7-93E1-8A1267F4A27A}" type="datetime1">
              <a:rPr lang="it-IT"/>
              <a:pPr>
                <a:defRPr/>
              </a:pPr>
              <a:t>06/08/2017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11D0E5-F774-434C-A695-44E6DE35C39A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A860C8-1C20-485D-9E6D-A3E8EA7358D4}" type="datetime1">
              <a:rPr lang="it-IT"/>
              <a:pPr>
                <a:defRPr/>
              </a:pPr>
              <a:t>06/08/2017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76E2D4-0F4F-4AE2-8B01-5BCA8B6FBC7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BF4220-FB63-444E-9B77-96D5A9565087}" type="datetime1">
              <a:rPr lang="it-IT"/>
              <a:pPr>
                <a:defRPr/>
              </a:pPr>
              <a:t>06/08/2017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99217E-B249-4393-8259-7436A320D2EC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98F015-5528-440B-86C1-5B489BC8CFF3}" type="datetime1">
              <a:rPr lang="it-IT"/>
              <a:pPr>
                <a:defRPr/>
              </a:pPr>
              <a:t>06/08/2017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763B3C-C42D-41B4-AA86-DD8B07AB315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9603" y="483999"/>
            <a:ext cx="5002522" cy="1451989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4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29603" y="1991078"/>
            <a:ext cx="5002522" cy="1198647"/>
          </a:xfrm>
        </p:spPr>
        <p:txBody>
          <a:bodyPr/>
          <a:lstStyle>
            <a:lvl1pPr marL="51610" indent="0" algn="l"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99B49-39C0-4809-B6AD-A0961C0162F4}" type="datetime1">
              <a:rPr lang="fr-FR"/>
              <a:pPr>
                <a:defRPr/>
              </a:pPr>
              <a:t>06/08/2017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CF33F-8E24-4863-A7EF-FA75D03A9E7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F1448AD6-E5E2-4080-8D59-F9DDFE8BC868}" type="datetime1">
              <a:rPr lang="it-IT"/>
              <a:pPr>
                <a:defRPr/>
              </a:pPr>
              <a:t>06/08/2017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8934020B-5234-414E-B135-E2C198B2518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8" r:id="rId1"/>
    <p:sldLayoutId id="2147484329" r:id="rId2"/>
    <p:sldLayoutId id="2147484330" r:id="rId3"/>
    <p:sldLayoutId id="2147484331" r:id="rId4"/>
    <p:sldLayoutId id="2147484332" r:id="rId5"/>
    <p:sldLayoutId id="2147484333" r:id="rId6"/>
    <p:sldLayoutId id="2147484334" r:id="rId7"/>
    <p:sldLayoutId id="2147484335" r:id="rId8"/>
    <p:sldLayoutId id="2147484336" r:id="rId9"/>
    <p:sldLayoutId id="2147484337" r:id="rId10"/>
    <p:sldLayoutId id="2147484338" r:id="rId11"/>
  </p:sldLayoutIdLst>
  <p:transition spd="slow" advClick="0" advTm="4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15900" y="3030538"/>
            <a:ext cx="10096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AF095DA6-214D-40E3-B6E5-9BBAC60E7E67}" type="datetime1">
              <a:rPr lang="fr-FR"/>
              <a:pPr>
                <a:defRPr/>
              </a:pPr>
              <a:t>06/08/2017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30538"/>
            <a:ext cx="1368425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55" tIns="20727" rIns="41455" bIns="20727" numCol="1" anchor="b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3743325" y="3030538"/>
            <a:ext cx="361950" cy="17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0727" rIns="0" bIns="20727" numCol="1" anchor="b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B92D6487-5B93-473F-80A8-D8257319101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339" r:id="rId1"/>
  </p:sldLayoutIdLst>
  <p:transition spd="slow" advClick="0" advTm="4000">
    <p:fade/>
  </p:transition>
  <p:hf hdr="0" ftr="0" dt="0"/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322561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6pPr>
      <a:lvl7pPr marL="645123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7pPr>
      <a:lvl8pPr marL="967684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8pPr>
      <a:lvl9pPr marL="1290245" algn="ctr" rtl="0" fontAlgn="base">
        <a:spcBef>
          <a:spcPct val="0"/>
        </a:spcBef>
        <a:spcAft>
          <a:spcPct val="0"/>
        </a:spcAft>
        <a:defRPr sz="2900" b="1">
          <a:solidFill>
            <a:schemeClr val="tx1"/>
          </a:solidFill>
          <a:latin typeface="Bookman Old Style" pitchFamily="18" charset="0"/>
        </a:defRPr>
      </a:lvl9pPr>
    </p:titleStyle>
    <p:bodyStyle>
      <a:lvl1pPr marL="246063" indent="-184150" algn="l" defTabSz="412750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390525" indent="-12541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11175" indent="-101600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611188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698500" indent="-80963" algn="l" defTabSz="412750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9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245087" indent="-129025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387013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528941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868" indent="-129025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0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3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4098" name="Image 3" descr=".032 copie+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576411" y="251892"/>
            <a:ext cx="1512316" cy="646559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0"/>
              </a:avLst>
            </a:prstTxWarp>
          </a:bodyPr>
          <a:lstStyle/>
          <a:p>
            <a:pPr algn="ctr"/>
            <a:r>
              <a:rPr lang="fr-FR" sz="3600" kern="10" dirty="0" smtClean="0">
                <a:ln w="9360">
                  <a:solidFill>
                    <a:srgbClr val="00B050"/>
                  </a:solidFill>
                  <a:miter lim="800000"/>
                  <a:headEnd/>
                  <a:tailEnd/>
                </a:ln>
                <a:blipFill>
                  <a:blip r:embed="rId5"/>
                  <a:stretch>
                    <a:fillRect/>
                  </a:stretch>
                </a:blipFill>
                <a:latin typeface="Arial Black"/>
              </a:rPr>
              <a:t>Kananaskis Country</a:t>
            </a:r>
          </a:p>
          <a:p>
            <a:pPr algn="ctr"/>
            <a:r>
              <a:rPr lang="fr-FR" sz="3600" kern="10" dirty="0" smtClean="0">
                <a:ln w="9360">
                  <a:solidFill>
                    <a:srgbClr val="00B050"/>
                  </a:solidFill>
                  <a:miter lim="800000"/>
                  <a:headEnd/>
                  <a:tailEnd/>
                </a:ln>
                <a:blipFill>
                  <a:blip r:embed="rId5"/>
                  <a:stretch>
                    <a:fillRect/>
                  </a:stretch>
                </a:blipFill>
                <a:latin typeface="Arial Black"/>
              </a:rPr>
              <a:t>Canada</a:t>
            </a:r>
            <a:endParaRPr lang="fr-FR" sz="3600" kern="10" dirty="0">
              <a:ln w="9360">
                <a:solidFill>
                  <a:srgbClr val="00B050"/>
                </a:solidFill>
                <a:miter lim="800000"/>
                <a:headEnd/>
                <a:tailEnd/>
              </a:ln>
              <a:blipFill>
                <a:blip r:embed="rId5"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3024683" y="251892"/>
            <a:ext cx="791592" cy="504056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0"/>
              </a:avLst>
            </a:prstTxWarp>
          </a:bodyPr>
          <a:lstStyle/>
          <a:p>
            <a:pPr algn="ctr"/>
            <a:r>
              <a:rPr lang="fr-FR" sz="3600" kern="10" dirty="0">
                <a:ln w="9360">
                  <a:solidFill>
                    <a:srgbClr val="00B050"/>
                  </a:solidFill>
                  <a:miter lim="800000"/>
                  <a:headEnd/>
                  <a:tailEnd/>
                </a:ln>
                <a:blipFill>
                  <a:blip r:embed="rId5"/>
                  <a:stretch>
                    <a:fillRect/>
                  </a:stretch>
                </a:blipFill>
                <a:latin typeface="Arial Black"/>
              </a:rPr>
              <a:t>Concept</a:t>
            </a:r>
          </a:p>
          <a:p>
            <a:pPr algn="ctr"/>
            <a:r>
              <a:rPr lang="fr-FR" sz="3600" kern="10" dirty="0">
                <a:ln w="9360">
                  <a:solidFill>
                    <a:srgbClr val="00B050"/>
                  </a:solidFill>
                  <a:miter lim="800000"/>
                  <a:headEnd/>
                  <a:tailEnd/>
                </a:ln>
                <a:blipFill>
                  <a:blip r:embed="rId5"/>
                  <a:stretch>
                    <a:fillRect/>
                  </a:stretch>
                </a:blipFill>
                <a:latin typeface="Arial Black"/>
              </a:rPr>
              <a:t>Aldo</a:t>
            </a:r>
          </a:p>
        </p:txBody>
      </p:sp>
      <p:sp>
        <p:nvSpPr>
          <p:cNvPr id="7" name="WordArt 2"/>
          <p:cNvSpPr>
            <a:spLocks noChangeArrowheads="1" noChangeShapeType="1" noTextEdit="1"/>
          </p:cNvSpPr>
          <p:nvPr/>
        </p:nvSpPr>
        <p:spPr bwMode="auto">
          <a:xfrm>
            <a:off x="3168699" y="2844180"/>
            <a:ext cx="865187" cy="144462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0"/>
              </a:avLst>
            </a:prstTxWarp>
          </a:bodyPr>
          <a:lstStyle/>
          <a:p>
            <a:pPr algn="ctr"/>
            <a:r>
              <a:rPr lang="fr-FR" sz="3600" kern="10" dirty="0">
                <a:ln w="9360">
                  <a:solidFill>
                    <a:srgbClr val="00B050"/>
                  </a:solidFill>
                  <a:miter lim="800000"/>
                  <a:headEnd/>
                  <a:tailEnd/>
                </a:ln>
                <a:blipFill>
                  <a:blip r:embed="rId5"/>
                  <a:stretch>
                    <a:fillRect/>
                  </a:stretch>
                </a:blipFill>
                <a:latin typeface="Arial Black"/>
              </a:rPr>
              <a:t>Auto  &amp;  Music</a:t>
            </a:r>
          </a:p>
        </p:txBody>
      </p:sp>
    </p:spTree>
  </p:cSld>
  <p:clrMapOvr>
    <a:masterClrMapping/>
  </p:clrMapOvr>
  <p:transition spd="slow" advClick="0" advTm="8000">
    <p:fade/>
    <p:sndAc>
      <p:stSnd>
        <p:snd r:embed="rId2" name="Snowy White-The time has co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5122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7170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6146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8194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37890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Image associé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4321175" cy="3240088"/>
          </a:xfrm>
          <a:prstGeom prst="rect">
            <a:avLst/>
          </a:prstGeom>
          <a:noFill/>
        </p:spPr>
      </p:pic>
      <p:pic>
        <p:nvPicPr>
          <p:cNvPr id="9218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38914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10242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36866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11266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37890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12290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36866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13314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38914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14338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39938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8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529" y="0"/>
            <a:ext cx="4320117" cy="3240088"/>
          </a:xfrm>
          <a:prstGeom prst="rect">
            <a:avLst/>
          </a:prstGeom>
        </p:spPr>
      </p:pic>
      <p:pic>
        <p:nvPicPr>
          <p:cNvPr id="15362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16386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17410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18434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19458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20482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21506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22530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23554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24578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25602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28" y="0"/>
            <a:ext cx="4310118" cy="3240088"/>
          </a:xfrm>
          <a:prstGeom prst="rect">
            <a:avLst/>
          </a:prstGeom>
        </p:spPr>
      </p:pic>
      <p:pic>
        <p:nvPicPr>
          <p:cNvPr id="26626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4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27650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28674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29698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30722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08" y="0"/>
            <a:ext cx="4304959" cy="3240088"/>
          </a:xfrm>
          <a:prstGeom prst="rect">
            <a:avLst/>
          </a:prstGeom>
        </p:spPr>
      </p:pic>
      <p:pic>
        <p:nvPicPr>
          <p:cNvPr id="4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31746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33794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32770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35842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34818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14338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15362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6" y="0"/>
            <a:ext cx="4307982" cy="3240088"/>
          </a:xfrm>
          <a:prstGeom prst="rect">
            <a:avLst/>
          </a:prstGeom>
        </p:spPr>
      </p:pic>
      <p:pic>
        <p:nvPicPr>
          <p:cNvPr id="40962" name="Image 3" descr=".032 copie+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1368499" y="251892"/>
            <a:ext cx="1656332" cy="431527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983"/>
              </a:avLst>
            </a:prstTxWarp>
          </a:bodyPr>
          <a:lstStyle/>
          <a:p>
            <a:pPr algn="ctr"/>
            <a:r>
              <a:rPr lang="en-US" sz="3600" kern="10" dirty="0" smtClean="0">
                <a:ln w="9360">
                  <a:solidFill>
                    <a:srgbClr val="00B050"/>
                  </a:solidFill>
                  <a:miter lim="800000"/>
                  <a:headEnd/>
                  <a:tailEnd/>
                </a:ln>
                <a:blipFill>
                  <a:blip r:embed="rId4"/>
                  <a:stretch>
                    <a:fillRect/>
                  </a:stretch>
                </a:blipFill>
                <a:latin typeface="Arial Black"/>
              </a:rPr>
              <a:t>Snowy White</a:t>
            </a:r>
          </a:p>
          <a:p>
            <a:pPr algn="ctr"/>
            <a:r>
              <a:rPr lang="en-US" sz="3600" kern="10" dirty="0" smtClean="0">
                <a:ln w="9360">
                  <a:solidFill>
                    <a:srgbClr val="00B050"/>
                  </a:solidFill>
                  <a:miter lim="800000"/>
                  <a:headEnd/>
                  <a:tailEnd/>
                </a:ln>
                <a:blipFill>
                  <a:blip r:embed="rId4"/>
                  <a:stretch>
                    <a:fillRect/>
                  </a:stretch>
                </a:blipFill>
                <a:latin typeface="Arial Black"/>
              </a:rPr>
              <a:t>The time has come</a:t>
            </a:r>
            <a:endParaRPr lang="fr-FR" sz="3600" kern="10" dirty="0">
              <a:ln w="9360">
                <a:solidFill>
                  <a:srgbClr val="00B050"/>
                </a:solidFill>
                <a:miter lim="800000"/>
                <a:headEnd/>
                <a:tailEnd/>
              </a:ln>
              <a:blipFill>
                <a:blip r:embed="rId4"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3528739" y="2556148"/>
            <a:ext cx="503511" cy="433115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0"/>
              </a:avLst>
            </a:prstTxWarp>
          </a:bodyPr>
          <a:lstStyle/>
          <a:p>
            <a:pPr algn="ctr"/>
            <a:r>
              <a:rPr lang="fr-FR" sz="3600" kern="10" dirty="0">
                <a:ln w="6350">
                  <a:solidFill>
                    <a:srgbClr val="00B050"/>
                  </a:solidFill>
                  <a:miter lim="800000"/>
                  <a:headEnd/>
                  <a:tailEnd/>
                </a:ln>
                <a:blipFill>
                  <a:blip r:embed="rId4"/>
                  <a:stretch>
                    <a:fillRect/>
                  </a:stretch>
                </a:blipFill>
                <a:latin typeface="Monotype Corsiva"/>
              </a:rPr>
              <a:t>Aldo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4452</TotalTime>
  <Words>15</Words>
  <Application>Microsoft Office PowerPoint</Application>
  <PresentationFormat>Personnalisé</PresentationFormat>
  <Paragraphs>8</Paragraphs>
  <Slides>44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44</vt:i4>
      </vt:variant>
    </vt:vector>
  </HeadingPairs>
  <TitlesOfParts>
    <vt:vector size="46" baseType="lpstr">
      <vt:lpstr>1_Tema di Office</vt:lpstr>
      <vt:lpstr>2_Apex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68</cp:revision>
  <dcterms:created xsi:type="dcterms:W3CDTF">2007-07-01T09:41:01Z</dcterms:created>
  <dcterms:modified xsi:type="dcterms:W3CDTF">2017-08-06T16:10:09Z</dcterms:modified>
</cp:coreProperties>
</file>