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9" r:id="rId34"/>
    <p:sldId id="290" r:id="rId35"/>
    <p:sldId id="291" r:id="rId36"/>
    <p:sldId id="295" r:id="rId37"/>
    <p:sldId id="292" r:id="rId38"/>
    <p:sldId id="293" r:id="rId39"/>
    <p:sldId id="294"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288" r:id="rId60"/>
  </p:sldIdLst>
  <p:sldSz cx="9144000" cy="6858000" type="screen4x3"/>
  <p:notesSz cx="6858000" cy="9144000"/>
  <p:embeddedFontLst>
    <p:embeddedFont>
      <p:font typeface="Calibri" panose="020F0502020204030204" pitchFamily="34" charset="0"/>
      <p:regular r:id="rId62"/>
      <p:bold r:id="rId63"/>
      <p:italic r:id="rId64"/>
      <p:boldItalic r:id="rId65"/>
    </p:embeddedFont>
    <p:embeddedFont>
      <p:font typeface="AR BLANCA" panose="02000000000000000000" pitchFamily="2" charset="0"/>
      <p:regular r:id="rId66"/>
    </p:embeddedFont>
    <p:embeddedFont>
      <p:font typeface="Calibri Light" panose="020F0302020204030204" pitchFamily="34" charset="0"/>
      <p:regular r:id="rId67"/>
      <p:italic r:id="rId68"/>
    </p:embeddedFont>
    <p:embeddedFont>
      <p:font typeface="AR JULIAN" panose="02000000000000000000" pitchFamily="2" charset="0"/>
      <p:regular r:id="rId6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gU3UjuiRhrLR9mT9j0cRw==" hashData="xq/ZIrsbZ+9bL5cLvetfZ6nhMBVKTv0pTYCboJ2P01v5NMb0UOfViHkUjKvphjTbmLmbw05NsUb4UiOVaF1Ia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15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2.fntdata"/><Relationship Id="rId68" Type="http://schemas.openxmlformats.org/officeDocument/2006/relationships/font" Target="fonts/font7.fntdata"/><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5.fntdata"/><Relationship Id="rId7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4.fntdata"/><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3.fntdata"/><Relationship Id="rId69"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1.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89330D-FE10-4F9B-B794-7D5351A7609C}" type="datetimeFigureOut">
              <a:rPr lang="nl-BE" smtClean="0"/>
              <a:t>10/06/2017</a:t>
            </a:fld>
            <a:endParaRPr lang="nl-BE"/>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9378AE-26FA-49D9-B5F8-306D6C4F56B2}" type="slidenum">
              <a:rPr lang="nl-BE" smtClean="0"/>
              <a:t>‹nr.›</a:t>
            </a:fld>
            <a:endParaRPr lang="nl-BE"/>
          </a:p>
        </p:txBody>
      </p:sp>
    </p:spTree>
    <p:extLst>
      <p:ext uri="{BB962C8B-B14F-4D97-AF65-F5344CB8AC3E}">
        <p14:creationId xmlns:p14="http://schemas.microsoft.com/office/powerpoint/2010/main" val="901770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nl-NL"/>
              <a:t>Klik om de stijl te bewerken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endParaRPr lang="en-US" dirty="0"/>
          </a:p>
        </p:txBody>
      </p:sp>
      <p:sp>
        <p:nvSpPr>
          <p:cNvPr id="4" name="Date Placeholder 3"/>
          <p:cNvSpPr>
            <a:spLocks noGrp="1"/>
          </p:cNvSpPr>
          <p:nvPr>
            <p:ph type="dt" sz="half" idx="10"/>
          </p:nvPr>
        </p:nvSpPr>
        <p:spPr/>
        <p:txBody>
          <a:bodyPr/>
          <a:lstStyle/>
          <a:p>
            <a:r>
              <a:rPr lang="nl-BE"/>
              <a:t>10/06/2017</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367779989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10/06/2017</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333249462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nl-NL"/>
              <a:t>Klik om de stijl te bewerken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r>
              <a:rPr lang="nl-BE"/>
              <a:t>10/06/2017</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135537583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r>
              <a:rPr lang="nl-BE"/>
              <a:t>10/06/2017</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327363040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nl-NL"/>
              <a:t>Klik om de stijl te bewerken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629842" y="2505075"/>
            <a:ext cx="3868340"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4629150" y="2505075"/>
            <a:ext cx="3887391"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r>
              <a:rPr lang="nl-BE"/>
              <a:t>10/06/2017</a:t>
            </a:r>
          </a:p>
        </p:txBody>
      </p:sp>
      <p:sp>
        <p:nvSpPr>
          <p:cNvPr id="8" name="Footer Placeholder 7"/>
          <p:cNvSpPr>
            <a:spLocks noGrp="1"/>
          </p:cNvSpPr>
          <p:nvPr>
            <p:ph type="ftr" sz="quarter" idx="11"/>
          </p:nvPr>
        </p:nvSpPr>
        <p:spPr/>
        <p:txBody>
          <a:bodyPr/>
          <a:lstStyle/>
          <a:p>
            <a:endParaRPr lang="nl-BE"/>
          </a:p>
        </p:txBody>
      </p:sp>
      <p:sp>
        <p:nvSpPr>
          <p:cNvPr id="9" name="Slide Number Placeholder 8"/>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244164143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Date Placeholder 2"/>
          <p:cNvSpPr>
            <a:spLocks noGrp="1"/>
          </p:cNvSpPr>
          <p:nvPr>
            <p:ph type="dt" sz="half" idx="10"/>
          </p:nvPr>
        </p:nvSpPr>
        <p:spPr/>
        <p:txBody>
          <a:bodyPr/>
          <a:lstStyle/>
          <a:p>
            <a:r>
              <a:rPr lang="nl-BE"/>
              <a:t>10/06/2017</a:t>
            </a:r>
          </a:p>
        </p:txBody>
      </p:sp>
      <p:sp>
        <p:nvSpPr>
          <p:cNvPr id="4" name="Footer Placeholder 3"/>
          <p:cNvSpPr>
            <a:spLocks noGrp="1"/>
          </p:cNvSpPr>
          <p:nvPr>
            <p:ph type="ftr" sz="quarter" idx="11"/>
          </p:nvPr>
        </p:nvSpPr>
        <p:spPr/>
        <p:txBody>
          <a:bodyPr/>
          <a:lstStyle/>
          <a:p>
            <a:endParaRPr lang="nl-BE"/>
          </a:p>
        </p:txBody>
      </p:sp>
      <p:sp>
        <p:nvSpPr>
          <p:cNvPr id="5" name="Slide Number Placeholder 4"/>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189787485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nl-BE"/>
              <a:t>10/06/2017</a:t>
            </a:r>
          </a:p>
        </p:txBody>
      </p:sp>
      <p:sp>
        <p:nvSpPr>
          <p:cNvPr id="3" name="Footer Placeholder 2"/>
          <p:cNvSpPr>
            <a:spLocks noGrp="1"/>
          </p:cNvSpPr>
          <p:nvPr>
            <p:ph type="ftr" sz="quarter" idx="11"/>
          </p:nvPr>
        </p:nvSpPr>
        <p:spPr/>
        <p:txBody>
          <a:bodyPr/>
          <a:lstStyle/>
          <a:p>
            <a:endParaRPr lang="nl-BE"/>
          </a:p>
        </p:txBody>
      </p:sp>
      <p:sp>
        <p:nvSpPr>
          <p:cNvPr id="4" name="Slide Number Placeholder 3"/>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155876988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de stijl te bewerken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r>
              <a:rPr lang="nl-BE"/>
              <a:t>10/06/2017</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52345324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nl-NL"/>
              <a:t>Klik om de stijl te bewerken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r>
              <a:rPr lang="nl-BE"/>
              <a:t>10/06/2017</a:t>
            </a:r>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46016097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10/06/2017</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210280136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nl-NL"/>
              <a:t>Klik om de stijl te bewerken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r>
              <a:rPr lang="nl-BE"/>
              <a:t>10/06/2017</a:t>
            </a:r>
          </a:p>
        </p:txBody>
      </p:sp>
      <p:sp>
        <p:nvSpPr>
          <p:cNvPr id="5" name="Footer Placeholder 4"/>
          <p:cNvSpPr>
            <a:spLocks noGrp="1"/>
          </p:cNvSpPr>
          <p:nvPr>
            <p:ph type="ftr" sz="quarter" idx="11"/>
          </p:nvPr>
        </p:nvSpPr>
        <p:spPr/>
        <p:txBody>
          <a:bodyPr/>
          <a:lstStyle/>
          <a:p>
            <a:endParaRPr lang="nl-BE"/>
          </a:p>
        </p:txBody>
      </p:sp>
      <p:sp>
        <p:nvSpPr>
          <p:cNvPr id="6" name="Slide Number Placeholder 5"/>
          <p:cNvSpPr>
            <a:spLocks noGrp="1"/>
          </p:cNvSpPr>
          <p:nvPr>
            <p:ph type="sldNum" sz="quarter" idx="12"/>
          </p:nvPr>
        </p:nvSpPr>
        <p:spPr/>
        <p:txBody>
          <a:bodyPr/>
          <a:lstStyle/>
          <a:p>
            <a:fld id="{A234C4AE-C095-45DC-838E-E2EBACB7AD17}" type="slidenum">
              <a:rPr lang="nl-BE" smtClean="0"/>
              <a:t>‹nr.›</a:t>
            </a:fld>
            <a:endParaRPr lang="nl-BE"/>
          </a:p>
        </p:txBody>
      </p:sp>
    </p:spTree>
    <p:extLst>
      <p:ext uri="{BB962C8B-B14F-4D97-AF65-F5344CB8AC3E}">
        <p14:creationId xmlns:p14="http://schemas.microsoft.com/office/powerpoint/2010/main" val="124218610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l-NL"/>
              <a:t>Klik om de stijl te bewerken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nl-BE"/>
              <a:t>10/06/2017</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34C4AE-C095-45DC-838E-E2EBACB7AD17}" type="slidenum">
              <a:rPr lang="nl-BE" smtClean="0"/>
              <a:t>‹nr.›</a:t>
            </a:fld>
            <a:endParaRPr lang="nl-BE"/>
          </a:p>
        </p:txBody>
      </p:sp>
    </p:spTree>
    <p:extLst>
      <p:ext uri="{BB962C8B-B14F-4D97-AF65-F5344CB8AC3E}">
        <p14:creationId xmlns:p14="http://schemas.microsoft.com/office/powerpoint/2010/main" val="1204085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3">
            <a:lum bright="70000" contrast="-70000"/>
          </a:blip>
          <a:stretch>
            <a:fillRect/>
          </a:stretch>
        </p:blipFill>
        <p:spPr>
          <a:xfrm>
            <a:off x="0" y="9729"/>
            <a:ext cx="9144000" cy="6858000"/>
          </a:xfrm>
          <a:prstGeom prst="rect">
            <a:avLst/>
          </a:prstGeom>
        </p:spPr>
      </p:pic>
      <p:sp>
        <p:nvSpPr>
          <p:cNvPr id="5" name="Rechthoek 4"/>
          <p:cNvSpPr/>
          <p:nvPr/>
        </p:nvSpPr>
        <p:spPr>
          <a:xfrm>
            <a:off x="826847" y="106991"/>
            <a:ext cx="7451387" cy="923330"/>
          </a:xfrm>
          <a:prstGeom prst="rect">
            <a:avLst/>
          </a:prstGeom>
          <a:noFill/>
        </p:spPr>
        <p:txBody>
          <a:bodyPr wrap="square" lIns="91440" tIns="45720" rIns="91440" bIns="45720">
            <a:spAutoFit/>
            <a:scene3d>
              <a:camera prst="orthographicFront"/>
              <a:lightRig rig="threePt" dir="t"/>
            </a:scene3d>
            <a:sp3d extrusionH="63500" contourW="19050">
              <a:bevelT h="25400" prst="softRound"/>
              <a:contourClr>
                <a:schemeClr val="accent1">
                  <a:lumMod val="50000"/>
                </a:schemeClr>
              </a:contourClr>
            </a:sp3d>
          </a:bodyPr>
          <a:lstStyle/>
          <a:p>
            <a:pPr algn="ctr"/>
            <a:r>
              <a:rPr lang="nl-NL" sz="5400" b="1" cap="none" spc="50" dirty="0">
                <a:ln w="0"/>
                <a:solidFill>
                  <a:srgbClr val="FFC000"/>
                </a:solidFill>
                <a:effectLst>
                  <a:innerShdw blurRad="63500" dist="50800" dir="13500000">
                    <a:srgbClr val="000000">
                      <a:alpha val="50000"/>
                    </a:srgbClr>
                  </a:innerShdw>
                </a:effectLst>
                <a:latin typeface="AR JULIAN" panose="02000000000000000000" pitchFamily="2" charset="0"/>
              </a:rPr>
              <a:t>P </a:t>
            </a:r>
            <a:r>
              <a:rPr lang="nl-NL" sz="5400" b="1" cap="none" spc="50" dirty="0" err="1">
                <a:ln w="0"/>
                <a:solidFill>
                  <a:srgbClr val="FFC000"/>
                </a:solidFill>
                <a:effectLst>
                  <a:innerShdw blurRad="63500" dist="50800" dir="13500000">
                    <a:srgbClr val="000000">
                      <a:alpha val="50000"/>
                    </a:srgbClr>
                  </a:innerShdw>
                </a:effectLst>
                <a:latin typeface="AR JULIAN" panose="02000000000000000000" pitchFamily="2" charset="0"/>
              </a:rPr>
              <a:t>P</a:t>
            </a:r>
            <a:r>
              <a:rPr lang="nl-NL" sz="5400" b="1" cap="none" spc="50" dirty="0">
                <a:ln w="0"/>
                <a:solidFill>
                  <a:srgbClr val="FFC000"/>
                </a:solidFill>
                <a:effectLst>
                  <a:innerShdw blurRad="63500" dist="50800" dir="13500000">
                    <a:srgbClr val="000000">
                      <a:alpha val="50000"/>
                    </a:srgbClr>
                  </a:innerShdw>
                </a:effectLst>
                <a:latin typeface="AR JULIAN" panose="02000000000000000000" pitchFamily="2" charset="0"/>
              </a:rPr>
              <a:t> S X  B  -  4 2 0</a:t>
            </a:r>
          </a:p>
        </p:txBody>
      </p:sp>
      <p:sp>
        <p:nvSpPr>
          <p:cNvPr id="6" name="Rechthoek 5"/>
          <p:cNvSpPr/>
          <p:nvPr/>
        </p:nvSpPr>
        <p:spPr>
          <a:xfrm>
            <a:off x="254959" y="827175"/>
            <a:ext cx="8634094" cy="1446550"/>
          </a:xfrm>
          <a:prstGeom prst="rect">
            <a:avLst/>
          </a:prstGeom>
          <a:noFill/>
        </p:spPr>
        <p:txBody>
          <a:bodyPr wrap="none" lIns="91440" tIns="45720" rIns="91440" bIns="45720">
            <a:spAutoFit/>
          </a:bodyPr>
          <a:lstStyle/>
          <a:p>
            <a:pPr algn="ctr"/>
            <a:r>
              <a:rPr lang="nl-NL" sz="4400" b="1" cap="none" spc="50" dirty="0">
                <a:ln w="0"/>
                <a:solidFill>
                  <a:schemeClr val="accent5">
                    <a:lumMod val="75000"/>
                  </a:schemeClr>
                </a:solidFill>
                <a:effectLst>
                  <a:innerShdw blurRad="63500" dist="50800" dir="13500000">
                    <a:srgbClr val="000000">
                      <a:alpha val="50000"/>
                    </a:srgbClr>
                  </a:innerShdw>
                </a:effectLst>
                <a:latin typeface="AR JULIAN" panose="02000000000000000000" pitchFamily="2" charset="0"/>
              </a:rPr>
              <a:t>R U S L AN D – M O S K O U</a:t>
            </a:r>
          </a:p>
          <a:p>
            <a:pPr algn="ctr"/>
            <a:r>
              <a:rPr lang="nl-NL" sz="4400" b="1" spc="50" dirty="0">
                <a:ln w="0"/>
                <a:solidFill>
                  <a:schemeClr val="accent5">
                    <a:lumMod val="75000"/>
                  </a:schemeClr>
                </a:solidFill>
                <a:effectLst>
                  <a:innerShdw blurRad="63500" dist="50800" dir="13500000">
                    <a:srgbClr val="000000">
                      <a:alpha val="50000"/>
                    </a:srgbClr>
                  </a:innerShdw>
                </a:effectLst>
                <a:latin typeface="AR JULIAN" panose="02000000000000000000" pitchFamily="2" charset="0"/>
              </a:rPr>
              <a:t>M E T R O S T A T I O N S</a:t>
            </a:r>
            <a:endParaRPr lang="nl-NL" sz="4400" b="1" cap="none" spc="50" dirty="0">
              <a:ln w="0"/>
              <a:solidFill>
                <a:schemeClr val="accent5">
                  <a:lumMod val="75000"/>
                </a:schemeClr>
              </a:solidFill>
              <a:effectLst>
                <a:innerShdw blurRad="63500" dist="50800" dir="13500000">
                  <a:srgbClr val="000000">
                    <a:alpha val="50000"/>
                  </a:srgbClr>
                </a:innerShdw>
              </a:effectLst>
              <a:latin typeface="AR JULIAN" panose="02000000000000000000" pitchFamily="2" charset="0"/>
            </a:endParaRPr>
          </a:p>
        </p:txBody>
      </p:sp>
      <p:sp>
        <p:nvSpPr>
          <p:cNvPr id="7" name="Rechthoek 6"/>
          <p:cNvSpPr/>
          <p:nvPr/>
        </p:nvSpPr>
        <p:spPr>
          <a:xfrm>
            <a:off x="254959" y="2098864"/>
            <a:ext cx="8713943" cy="4708981"/>
          </a:xfrm>
          <a:prstGeom prst="rect">
            <a:avLst/>
          </a:prstGeom>
        </p:spPr>
        <p:txBody>
          <a:bodyPr wrap="square">
            <a:spAutoFit/>
          </a:bodyPr>
          <a:lstStyle/>
          <a:p>
            <a:r>
              <a:rPr lang="nl-BE" sz="2000" b="1" dirty="0"/>
              <a:t>De metro van Moskou  is een van de meest intensief gebruikte metronetten ter wereld, waarmee op werkdagen dagelijks 9.280.000 passagiers worden vervoerd.</a:t>
            </a:r>
          </a:p>
          <a:p>
            <a:endParaRPr lang="nl-BE" sz="2000" b="1" dirty="0"/>
          </a:p>
          <a:p>
            <a:r>
              <a:rPr lang="nl-BE" sz="2000" b="1" dirty="0"/>
              <a:t>Het netwerk staat bekend om de bijzondere architectuur van de metrostations met voorbeelden van het socialistische bouwen onder de tijd van Stalin, maar ook met moderne architectuur. Het waren de paleizen van het volk. Dikwijls werd er marmer gebruikt. Ook werd er rijkelijk schilderingen aangebracht of kunstwerken in mozaïek. Bronzen beelden , grote luchters en glasramen gaven de metrostations iets luxueus.</a:t>
            </a:r>
          </a:p>
          <a:p>
            <a:endParaRPr lang="nl-BE" sz="2000" b="1" dirty="0"/>
          </a:p>
          <a:p>
            <a:r>
              <a:rPr lang="nl-BE" sz="2000" b="1" dirty="0"/>
              <a:t>Het netwerk telt meer dan 200 stations.</a:t>
            </a:r>
          </a:p>
          <a:p>
            <a:endParaRPr lang="nl-BE" sz="2000" b="1" dirty="0"/>
          </a:p>
          <a:p>
            <a:r>
              <a:rPr lang="nl-BE" sz="2000" b="1" dirty="0"/>
              <a:t> Het station </a:t>
            </a:r>
            <a:r>
              <a:rPr lang="nl-BE" sz="2000" b="1" dirty="0" err="1"/>
              <a:t>Komsomolskaja</a:t>
            </a:r>
            <a:r>
              <a:rPr lang="nl-BE" sz="2000" b="1" dirty="0"/>
              <a:t> op de ringlijn wordt vaak als een van de mooiste van heel het metronet gezien.</a:t>
            </a:r>
          </a:p>
        </p:txBody>
      </p:sp>
      <p:sp>
        <p:nvSpPr>
          <p:cNvPr id="8" name="Tijdelijke aanduiding voor datum 7"/>
          <p:cNvSpPr>
            <a:spLocks noGrp="1"/>
          </p:cNvSpPr>
          <p:nvPr>
            <p:ph type="dt" sz="half" idx="10"/>
          </p:nvPr>
        </p:nvSpPr>
        <p:spPr>
          <a:xfrm>
            <a:off x="3595594" y="6414719"/>
            <a:ext cx="2057400" cy="365125"/>
          </a:xfrm>
        </p:spPr>
        <p:txBody>
          <a:bodyPr/>
          <a:lstStyle/>
          <a:p>
            <a:r>
              <a:rPr lang="nl-BE" sz="1800" b="1" dirty="0">
                <a:solidFill>
                  <a:schemeClr val="tx1"/>
                </a:solidFill>
              </a:rPr>
              <a:t>10/06/2017</a:t>
            </a:r>
          </a:p>
        </p:txBody>
      </p:sp>
      <p:sp>
        <p:nvSpPr>
          <p:cNvPr id="9" name="Tijdelijke aanduiding voor dianummer 8"/>
          <p:cNvSpPr>
            <a:spLocks noGrp="1"/>
          </p:cNvSpPr>
          <p:nvPr>
            <p:ph type="sldNum" sz="quarter" idx="12"/>
          </p:nvPr>
        </p:nvSpPr>
        <p:spPr>
          <a:xfrm>
            <a:off x="6457950" y="6356351"/>
            <a:ext cx="2057400" cy="365125"/>
          </a:xfrm>
        </p:spPr>
        <p:txBody>
          <a:bodyPr/>
          <a:lstStyle/>
          <a:p>
            <a:fld id="{A234C4AE-C095-45DC-838E-E2EBACB7AD17}" type="slidenum">
              <a:rPr lang="nl-BE" sz="2000" b="1" smtClean="0">
                <a:solidFill>
                  <a:schemeClr val="tx1"/>
                </a:solidFill>
              </a:rPr>
              <a:t>1</a:t>
            </a:fld>
            <a:endParaRPr lang="nl-BE" sz="2000" b="1" dirty="0">
              <a:solidFill>
                <a:schemeClr val="tx1"/>
              </a:solidFill>
            </a:endParaRPr>
          </a:p>
        </p:txBody>
      </p:sp>
    </p:spTree>
    <p:extLst>
      <p:ext uri="{BB962C8B-B14F-4D97-AF65-F5344CB8AC3E}">
        <p14:creationId xmlns:p14="http://schemas.microsoft.com/office/powerpoint/2010/main" val="642687452"/>
      </p:ext>
    </p:extLst>
  </p:cSld>
  <p:clrMapOvr>
    <a:masterClrMapping/>
  </p:clrMapOvr>
  <mc:AlternateContent xmlns:mc="http://schemas.openxmlformats.org/markup-compatibility/2006">
    <mc:Choice xmlns:p14="http://schemas.microsoft.com/office/powerpoint/2010/main" Requires="p14">
      <p:transition spd="slow" p14:dur="2000" advClick="0" advTm="3000">
        <p:fade/>
        <p:sndAc>
          <p:stSnd>
            <p:snd r:embed="rId2" name="Track15.wav"/>
          </p:stSnd>
        </p:sndAc>
      </p:transition>
    </mc:Choice>
    <mc:Fallback>
      <p:transition spd="slow" advClick="0" advTm="3000">
        <p:fade/>
        <p:sndAc>
          <p:stSnd>
            <p:snd r:embed="rId2" name="Track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animEffect transition="in" filter="fade">
                                      <p:cBhvr>
                                        <p:cTn id="9" dur="1250"/>
                                        <p:tgtEl>
                                          <p:spTgt spid="5"/>
                                        </p:tgtEl>
                                      </p:cBhvr>
                                    </p:animEffect>
                                  </p:childTnLst>
                                </p:cTn>
                              </p:par>
                            </p:childTnLst>
                          </p:cTn>
                        </p:par>
                        <p:par>
                          <p:cTn id="10" fill="hold">
                            <p:stCondLst>
                              <p:cond delay="22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1250" fill="hold"/>
                                        <p:tgtEl>
                                          <p:spTgt spid="6"/>
                                        </p:tgtEl>
                                        <p:attrNameLst>
                                          <p:attrName>ppt_w</p:attrName>
                                        </p:attrNameLst>
                                      </p:cBhvr>
                                      <p:tavLst>
                                        <p:tav tm="0">
                                          <p:val>
                                            <p:fltVal val="0"/>
                                          </p:val>
                                        </p:tav>
                                        <p:tav tm="100000">
                                          <p:val>
                                            <p:strVal val="#ppt_w"/>
                                          </p:val>
                                        </p:tav>
                                      </p:tavLst>
                                    </p:anim>
                                    <p:anim calcmode="lin" valueType="num">
                                      <p:cBhvr>
                                        <p:cTn id="14" dur="1250" fill="hold"/>
                                        <p:tgtEl>
                                          <p:spTgt spid="6"/>
                                        </p:tgtEl>
                                        <p:attrNameLst>
                                          <p:attrName>ppt_h</p:attrName>
                                        </p:attrNameLst>
                                      </p:cBhvr>
                                      <p:tavLst>
                                        <p:tav tm="0">
                                          <p:val>
                                            <p:fltVal val="0"/>
                                          </p:val>
                                        </p:tav>
                                        <p:tav tm="100000">
                                          <p:val>
                                            <p:strVal val="#ppt_h"/>
                                          </p:val>
                                        </p:tav>
                                      </p:tavLst>
                                    </p:anim>
                                    <p:animEffect transition="in" filter="fade">
                                      <p:cBhvr>
                                        <p:cTn id="15" dur="1250"/>
                                        <p:tgtEl>
                                          <p:spTgt spid="6"/>
                                        </p:tgtEl>
                                      </p:cBhvr>
                                    </p:animEffect>
                                  </p:childTnLst>
                                </p:cTn>
                              </p:par>
                            </p:childTnLst>
                          </p:cTn>
                        </p:par>
                        <p:par>
                          <p:cTn id="16" fill="hold">
                            <p:stCondLst>
                              <p:cond delay="6750"/>
                            </p:stCondLst>
                            <p:childTnLst>
                              <p:par>
                                <p:cTn id="17" presetID="53" presetClass="entr" presetSubtype="16"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calcmode="lin" valueType="num">
                                      <p:cBhvr>
                                        <p:cTn id="19" dur="1250" fill="hold"/>
                                        <p:tgtEl>
                                          <p:spTgt spid="7"/>
                                        </p:tgtEl>
                                        <p:attrNameLst>
                                          <p:attrName>ppt_w</p:attrName>
                                        </p:attrNameLst>
                                      </p:cBhvr>
                                      <p:tavLst>
                                        <p:tav tm="0">
                                          <p:val>
                                            <p:fltVal val="0"/>
                                          </p:val>
                                        </p:tav>
                                        <p:tav tm="100000">
                                          <p:val>
                                            <p:strVal val="#ppt_w"/>
                                          </p:val>
                                        </p:tav>
                                      </p:tavLst>
                                    </p:anim>
                                    <p:anim calcmode="lin" valueType="num">
                                      <p:cBhvr>
                                        <p:cTn id="20" dur="1250" fill="hold"/>
                                        <p:tgtEl>
                                          <p:spTgt spid="7"/>
                                        </p:tgtEl>
                                        <p:attrNameLst>
                                          <p:attrName>ppt_h</p:attrName>
                                        </p:attrNameLst>
                                      </p:cBhvr>
                                      <p:tavLst>
                                        <p:tav tm="0">
                                          <p:val>
                                            <p:fltVal val="0"/>
                                          </p:val>
                                        </p:tav>
                                        <p:tav tm="100000">
                                          <p:val>
                                            <p:strVal val="#ppt_h"/>
                                          </p:val>
                                        </p:tav>
                                      </p:tavLst>
                                    </p:anim>
                                    <p:animEffect transition="in" filter="fade">
                                      <p:cBhvr>
                                        <p:cTn id="21"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vloer, gebouw, tafel&#10;&#10;Beschrijving is gegenereerd met zeer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a:t>
            </a:fld>
            <a:endParaRPr lang="nl-BE"/>
          </a:p>
        </p:txBody>
      </p:sp>
    </p:spTree>
    <p:extLst>
      <p:ext uri="{BB962C8B-B14F-4D97-AF65-F5344CB8AC3E}">
        <p14:creationId xmlns:p14="http://schemas.microsoft.com/office/powerpoint/2010/main" val="4129528592"/>
      </p:ext>
    </p:extLst>
  </p:cSld>
  <p:clrMapOvr>
    <a:masterClrMapping/>
  </p:clrMapOvr>
  <mc:AlternateContent xmlns:mc="http://schemas.openxmlformats.org/markup-compatibility/2006">
    <mc:Choice xmlns:p14="http://schemas.microsoft.com/office/powerpoint/2010/main" Requires="p14">
      <p:transition spd="slow" p14:dur="3500" advClick="0" advTm="3000">
        <p:fade/>
        <p:sndAc>
          <p:stSnd>
            <p:snd r:embed="rId2" name="Track17.wav"/>
          </p:stSnd>
        </p:sndAc>
      </p:transition>
    </mc:Choice>
    <mc:Fallback>
      <p:transition spd="slow" advClick="0" advTm="3000">
        <p:fade/>
        <p:sndAc>
          <p:stSnd>
            <p:snd r:embed="rId2" name="Track17.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persoon, bagage&#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a:t>
            </a:fld>
            <a:endParaRPr lang="nl-BE"/>
          </a:p>
        </p:txBody>
      </p:sp>
    </p:spTree>
    <p:extLst>
      <p:ext uri="{BB962C8B-B14F-4D97-AF65-F5344CB8AC3E}">
        <p14:creationId xmlns:p14="http://schemas.microsoft.com/office/powerpoint/2010/main" val="97021765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gebouw, muur, badkam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a:t>
            </a:fld>
            <a:endParaRPr lang="nl-BE"/>
          </a:p>
        </p:txBody>
      </p:sp>
    </p:spTree>
    <p:extLst>
      <p:ext uri="{BB962C8B-B14F-4D97-AF65-F5344CB8AC3E}">
        <p14:creationId xmlns:p14="http://schemas.microsoft.com/office/powerpoint/2010/main" val="282875148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vloer, muur,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a:t>
            </a:fld>
            <a:endParaRPr lang="nl-BE"/>
          </a:p>
        </p:txBody>
      </p:sp>
    </p:spTree>
    <p:extLst>
      <p:ext uri="{BB962C8B-B14F-4D97-AF65-F5344CB8AC3E}">
        <p14:creationId xmlns:p14="http://schemas.microsoft.com/office/powerpoint/2010/main" val="246708793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persoon, gebouw, vlo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6</a:t>
            </a:fld>
            <a:endParaRPr lang="nl-BE"/>
          </a:p>
        </p:txBody>
      </p:sp>
    </p:spTree>
    <p:extLst>
      <p:ext uri="{BB962C8B-B14F-4D97-AF65-F5344CB8AC3E}">
        <p14:creationId xmlns:p14="http://schemas.microsoft.com/office/powerpoint/2010/main" val="222984698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10;&#10;Beschrijving is gegenereerd met zeer hoge betrouwbaarheid"/>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7</a:t>
            </a:fld>
            <a:endParaRPr lang="nl-BE"/>
          </a:p>
        </p:txBody>
      </p:sp>
    </p:spTree>
    <p:extLst>
      <p:ext uri="{BB962C8B-B14F-4D97-AF65-F5344CB8AC3E}">
        <p14:creationId xmlns:p14="http://schemas.microsoft.com/office/powerpoint/2010/main" val="147269633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mensen&#10;&#10;Beschrijving is gegenereerd met zeer hoge betrouwbaarheid"/>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8</a:t>
            </a:fld>
            <a:endParaRPr lang="nl-BE"/>
          </a:p>
        </p:txBody>
      </p:sp>
    </p:spTree>
    <p:extLst>
      <p:ext uri="{BB962C8B-B14F-4D97-AF65-F5344CB8AC3E}">
        <p14:creationId xmlns:p14="http://schemas.microsoft.com/office/powerpoint/2010/main" val="50473971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muur, vloer,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9</a:t>
            </a:fld>
            <a:endParaRPr lang="nl-BE"/>
          </a:p>
        </p:txBody>
      </p:sp>
    </p:spTree>
    <p:extLst>
      <p:ext uri="{BB962C8B-B14F-4D97-AF65-F5344CB8AC3E}">
        <p14:creationId xmlns:p14="http://schemas.microsoft.com/office/powerpoint/2010/main" val="356274481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persoon, mens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10</a:t>
            </a:fld>
            <a:endParaRPr lang="nl-BE"/>
          </a:p>
        </p:txBody>
      </p:sp>
    </p:spTree>
    <p:extLst>
      <p:ext uri="{BB962C8B-B14F-4D97-AF65-F5344CB8AC3E}">
        <p14:creationId xmlns:p14="http://schemas.microsoft.com/office/powerpoint/2010/main" val="286018428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staand,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11</a:t>
            </a:fld>
            <a:endParaRPr lang="nl-BE"/>
          </a:p>
        </p:txBody>
      </p:sp>
    </p:spTree>
    <p:extLst>
      <p:ext uri="{BB962C8B-B14F-4D97-AF65-F5344CB8AC3E}">
        <p14:creationId xmlns:p14="http://schemas.microsoft.com/office/powerpoint/2010/main" val="89425065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muur&#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12</a:t>
            </a:fld>
            <a:endParaRPr lang="nl-BE"/>
          </a:p>
        </p:txBody>
      </p:sp>
    </p:spTree>
    <p:extLst>
      <p:ext uri="{BB962C8B-B14F-4D97-AF65-F5344CB8AC3E}">
        <p14:creationId xmlns:p14="http://schemas.microsoft.com/office/powerpoint/2010/main" val="3333668799"/>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tafel&#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13</a:t>
            </a:fld>
            <a:endParaRPr lang="nl-BE"/>
          </a:p>
        </p:txBody>
      </p:sp>
    </p:spTree>
    <p:extLst>
      <p:ext uri="{BB962C8B-B14F-4D97-AF65-F5344CB8AC3E}">
        <p14:creationId xmlns:p14="http://schemas.microsoft.com/office/powerpoint/2010/main" val="113749130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kleding&#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14</a:t>
            </a:fld>
            <a:endParaRPr lang="nl-BE"/>
          </a:p>
        </p:txBody>
      </p:sp>
    </p:spTree>
    <p:extLst>
      <p:ext uri="{BB962C8B-B14F-4D97-AF65-F5344CB8AC3E}">
        <p14:creationId xmlns:p14="http://schemas.microsoft.com/office/powerpoint/2010/main" val="2342632657"/>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mensen, binnen, muu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15</a:t>
            </a:fld>
            <a:endParaRPr lang="nl-BE"/>
          </a:p>
        </p:txBody>
      </p:sp>
    </p:spTree>
    <p:extLst>
      <p:ext uri="{BB962C8B-B14F-4D97-AF65-F5344CB8AC3E}">
        <p14:creationId xmlns:p14="http://schemas.microsoft.com/office/powerpoint/2010/main" val="36073397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pic>
        <p:nvPicPr>
          <p:cNvPr id="3" name="Afbeelding 2" descr="Afbeelding met persoon, vrouw, binnen, gebouw&#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474723" cy="6858000"/>
          </a:xfrm>
          <a:prstGeom prst="rect">
            <a:avLst/>
          </a:prstGeom>
          <a:ln>
            <a:noFill/>
          </a:ln>
          <a:effectLst>
            <a:softEdge rad="112500"/>
          </a:effectLst>
        </p:spPr>
      </p:pic>
      <p:pic>
        <p:nvPicPr>
          <p:cNvPr id="5" name="Afbeelding 4" descr="Afbeelding met persoon, muur, mensen, binnen&#10;&#10;Beschrijving is gegenereerd met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7990" y="0"/>
            <a:ext cx="4779933" cy="6858000"/>
          </a:xfrm>
          <a:prstGeom prst="rect">
            <a:avLst/>
          </a:prstGeom>
          <a:ln>
            <a:noFill/>
          </a:ln>
          <a:effectLst>
            <a:softEdge rad="112500"/>
          </a:effectLst>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16</a:t>
            </a:fld>
            <a:endParaRPr lang="nl-BE"/>
          </a:p>
        </p:txBody>
      </p:sp>
    </p:spTree>
    <p:extLst>
      <p:ext uri="{BB962C8B-B14F-4D97-AF65-F5344CB8AC3E}">
        <p14:creationId xmlns:p14="http://schemas.microsoft.com/office/powerpoint/2010/main" val="377331605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mensen, muu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17</a:t>
            </a:fld>
            <a:endParaRPr lang="nl-BE"/>
          </a:p>
        </p:txBody>
      </p:sp>
    </p:spTree>
    <p:extLst>
      <p:ext uri="{BB962C8B-B14F-4D97-AF65-F5344CB8AC3E}">
        <p14:creationId xmlns:p14="http://schemas.microsoft.com/office/powerpoint/2010/main" val="126529819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Afbeelding 2" descr="Afbeelding met binnen, foto, kleding, muur&#10;&#10;Beschrijving is gegenereerd met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68" y="0"/>
            <a:ext cx="4546470" cy="6858000"/>
          </a:xfrm>
          <a:prstGeom prst="rect">
            <a:avLst/>
          </a:prstGeom>
          <a:ln>
            <a:noFill/>
          </a:ln>
          <a:effectLst>
            <a:softEdge rad="112500"/>
          </a:effectLst>
        </p:spPr>
      </p:pic>
      <p:pic>
        <p:nvPicPr>
          <p:cNvPr id="5" name="Afbeelding 4" descr="Afbeelding met binnen, foto, tafel&#10;&#10;Beschrijving is gegenereerd met hoge betrouwbaarheid"/>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5267" y="0"/>
            <a:ext cx="4663203" cy="6858000"/>
          </a:xfrm>
          <a:prstGeom prst="rect">
            <a:avLst/>
          </a:prstGeom>
          <a:ln>
            <a:noFill/>
          </a:ln>
          <a:effectLst>
            <a:softEdge rad="112500"/>
          </a:effectLst>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18</a:t>
            </a:fld>
            <a:endParaRPr lang="nl-BE"/>
          </a:p>
        </p:txBody>
      </p:sp>
    </p:spTree>
    <p:extLst>
      <p:ext uri="{BB962C8B-B14F-4D97-AF65-F5344CB8AC3E}">
        <p14:creationId xmlns:p14="http://schemas.microsoft.com/office/powerpoint/2010/main" val="265128733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muur, klok&#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19</a:t>
            </a:fld>
            <a:endParaRPr lang="nl-BE"/>
          </a:p>
        </p:txBody>
      </p:sp>
    </p:spTree>
    <p:extLst>
      <p:ext uri="{BB962C8B-B14F-4D97-AF65-F5344CB8AC3E}">
        <p14:creationId xmlns:p14="http://schemas.microsoft.com/office/powerpoint/2010/main" val="262611213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rein, platform, binnen, statio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20</a:t>
            </a:fld>
            <a:endParaRPr lang="nl-BE"/>
          </a:p>
        </p:txBody>
      </p:sp>
    </p:spTree>
    <p:extLst>
      <p:ext uri="{BB962C8B-B14F-4D97-AF65-F5344CB8AC3E}">
        <p14:creationId xmlns:p14="http://schemas.microsoft.com/office/powerpoint/2010/main" val="111638953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man, binnen,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21</a:t>
            </a:fld>
            <a:endParaRPr lang="nl-BE"/>
          </a:p>
        </p:txBody>
      </p:sp>
    </p:spTree>
    <p:extLst>
      <p:ext uri="{BB962C8B-B14F-4D97-AF65-F5344CB8AC3E}">
        <p14:creationId xmlns:p14="http://schemas.microsoft.com/office/powerpoint/2010/main" val="7549326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gebouw, vlo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22</a:t>
            </a:fld>
            <a:endParaRPr lang="nl-BE"/>
          </a:p>
        </p:txBody>
      </p:sp>
    </p:spTree>
    <p:extLst>
      <p:ext uri="{BB962C8B-B14F-4D97-AF65-F5344CB8AC3E}">
        <p14:creationId xmlns:p14="http://schemas.microsoft.com/office/powerpoint/2010/main" val="75476311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vloer, binnen, mens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23</a:t>
            </a:fld>
            <a:endParaRPr lang="nl-BE"/>
          </a:p>
        </p:txBody>
      </p:sp>
    </p:spTree>
    <p:extLst>
      <p:ext uri="{BB962C8B-B14F-4D97-AF65-F5344CB8AC3E}">
        <p14:creationId xmlns:p14="http://schemas.microsoft.com/office/powerpoint/2010/main" val="157348724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muur, gebouw&#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24</a:t>
            </a:fld>
            <a:endParaRPr lang="nl-BE"/>
          </a:p>
        </p:txBody>
      </p:sp>
    </p:spTree>
    <p:extLst>
      <p:ext uri="{BB962C8B-B14F-4D97-AF65-F5344CB8AC3E}">
        <p14:creationId xmlns:p14="http://schemas.microsoft.com/office/powerpoint/2010/main" val="43320421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foto, muur&#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25</a:t>
            </a:fld>
            <a:endParaRPr lang="nl-BE"/>
          </a:p>
        </p:txBody>
      </p:sp>
    </p:spTree>
    <p:extLst>
      <p:ext uri="{BB962C8B-B14F-4D97-AF65-F5344CB8AC3E}">
        <p14:creationId xmlns:p14="http://schemas.microsoft.com/office/powerpoint/2010/main" val="51006855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bagage, vlo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26</a:t>
            </a:fld>
            <a:endParaRPr lang="nl-BE"/>
          </a:p>
        </p:txBody>
      </p:sp>
    </p:spTree>
    <p:extLst>
      <p:ext uri="{BB962C8B-B14F-4D97-AF65-F5344CB8AC3E}">
        <p14:creationId xmlns:p14="http://schemas.microsoft.com/office/powerpoint/2010/main" val="157054144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apijt, foto, meubels,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27</a:t>
            </a:fld>
            <a:endParaRPr lang="nl-BE"/>
          </a:p>
        </p:txBody>
      </p:sp>
    </p:spTree>
    <p:extLst>
      <p:ext uri="{BB962C8B-B14F-4D97-AF65-F5344CB8AC3E}">
        <p14:creationId xmlns:p14="http://schemas.microsoft.com/office/powerpoint/2010/main" val="154607409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plafond, staand, object&#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28</a:t>
            </a:fld>
            <a:endParaRPr lang="nl-BE"/>
          </a:p>
        </p:txBody>
      </p:sp>
    </p:spTree>
    <p:extLst>
      <p:ext uri="{BB962C8B-B14F-4D97-AF65-F5344CB8AC3E}">
        <p14:creationId xmlns:p14="http://schemas.microsoft.com/office/powerpoint/2010/main" val="1364324123"/>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Afbeelding 2" descr="Afbeelding met muur, binnen, gebouw, vloer&#10;&#10;Beschrijving is gegenereerd met zeer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9" y="0"/>
            <a:ext cx="4556197" cy="6858000"/>
          </a:xfrm>
          <a:prstGeom prst="rect">
            <a:avLst/>
          </a:prstGeom>
          <a:ln>
            <a:noFill/>
          </a:ln>
          <a:effectLst>
            <a:softEdge rad="112500"/>
          </a:effectLst>
        </p:spPr>
      </p:pic>
      <p:pic>
        <p:nvPicPr>
          <p:cNvPr id="5" name="Afbeelding 4" descr="Afbeelding met gebouw, venster&#10;&#10;Beschrijving is gegenereerd met zeer hoge betrouwbaarheid"/>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 y="0"/>
            <a:ext cx="4575656" cy="6858000"/>
          </a:xfrm>
          <a:prstGeom prst="rect">
            <a:avLst/>
          </a:prstGeom>
          <a:ln>
            <a:noFill/>
          </a:ln>
          <a:effectLst>
            <a:softEdge rad="112500"/>
          </a:effectLst>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29</a:t>
            </a:fld>
            <a:endParaRPr lang="nl-BE"/>
          </a:p>
        </p:txBody>
      </p:sp>
    </p:spTree>
    <p:extLst>
      <p:ext uri="{BB962C8B-B14F-4D97-AF65-F5344CB8AC3E}">
        <p14:creationId xmlns:p14="http://schemas.microsoft.com/office/powerpoint/2010/main" val="157282987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muur, binnen, vloer,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30</a:t>
            </a:fld>
            <a:endParaRPr lang="nl-BE"/>
          </a:p>
        </p:txBody>
      </p:sp>
    </p:spTree>
    <p:extLst>
      <p:ext uri="{BB962C8B-B14F-4D97-AF65-F5344CB8AC3E}">
        <p14:creationId xmlns:p14="http://schemas.microsoft.com/office/powerpoint/2010/main" val="3940613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muur, ma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31</a:t>
            </a:fld>
            <a:endParaRPr lang="nl-BE"/>
          </a:p>
        </p:txBody>
      </p:sp>
    </p:spTree>
    <p:extLst>
      <p:ext uri="{BB962C8B-B14F-4D97-AF65-F5344CB8AC3E}">
        <p14:creationId xmlns:p14="http://schemas.microsoft.com/office/powerpoint/2010/main" val="295854184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muur,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32</a:t>
            </a:fld>
            <a:endParaRPr lang="nl-BE"/>
          </a:p>
        </p:txBody>
      </p:sp>
    </p:spTree>
    <p:extLst>
      <p:ext uri="{BB962C8B-B14F-4D97-AF65-F5344CB8AC3E}">
        <p14:creationId xmlns:p14="http://schemas.microsoft.com/office/powerpoint/2010/main" val="392854053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mensen,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33</a:t>
            </a:fld>
            <a:endParaRPr lang="nl-BE"/>
          </a:p>
        </p:txBody>
      </p:sp>
    </p:spTree>
    <p:extLst>
      <p:ext uri="{BB962C8B-B14F-4D97-AF65-F5344CB8AC3E}">
        <p14:creationId xmlns:p14="http://schemas.microsoft.com/office/powerpoint/2010/main" val="138184856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ebouw, persoon, staand, muu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34</a:t>
            </a:fld>
            <a:endParaRPr lang="nl-BE"/>
          </a:p>
        </p:txBody>
      </p:sp>
    </p:spTree>
    <p:extLst>
      <p:ext uri="{BB962C8B-B14F-4D97-AF65-F5344CB8AC3E}">
        <p14:creationId xmlns:p14="http://schemas.microsoft.com/office/powerpoint/2010/main" val="400052853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vrouw&#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35</a:t>
            </a:fld>
            <a:endParaRPr lang="nl-BE"/>
          </a:p>
        </p:txBody>
      </p:sp>
    </p:spTree>
    <p:extLst>
      <p:ext uri="{BB962C8B-B14F-4D97-AF65-F5344CB8AC3E}">
        <p14:creationId xmlns:p14="http://schemas.microsoft.com/office/powerpoint/2010/main" val="21791238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36</a:t>
            </a:fld>
            <a:endParaRPr lang="nl-BE"/>
          </a:p>
        </p:txBody>
      </p:sp>
    </p:spTree>
    <p:extLst>
      <p:ext uri="{BB962C8B-B14F-4D97-AF65-F5344CB8AC3E}">
        <p14:creationId xmlns:p14="http://schemas.microsoft.com/office/powerpoint/2010/main" val="162255068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mensen, groep, staand&#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37</a:t>
            </a:fld>
            <a:endParaRPr lang="nl-BE"/>
          </a:p>
        </p:txBody>
      </p:sp>
    </p:spTree>
    <p:extLst>
      <p:ext uri="{BB962C8B-B14F-4D97-AF65-F5344CB8AC3E}">
        <p14:creationId xmlns:p14="http://schemas.microsoft.com/office/powerpoint/2010/main" val="403352364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38</a:t>
            </a:fld>
            <a:endParaRPr lang="nl-BE"/>
          </a:p>
        </p:txBody>
      </p:sp>
    </p:spTree>
    <p:extLst>
      <p:ext uri="{BB962C8B-B14F-4D97-AF65-F5344CB8AC3E}">
        <p14:creationId xmlns:p14="http://schemas.microsoft.com/office/powerpoint/2010/main" val="6458939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binnen, mensen, muu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39</a:t>
            </a:fld>
            <a:endParaRPr lang="nl-BE"/>
          </a:p>
        </p:txBody>
      </p:sp>
    </p:spTree>
    <p:extLst>
      <p:ext uri="{BB962C8B-B14F-4D97-AF65-F5344CB8AC3E}">
        <p14:creationId xmlns:p14="http://schemas.microsoft.com/office/powerpoint/2010/main" val="136187663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persoon, binnen, muu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40</a:t>
            </a:fld>
            <a:endParaRPr lang="nl-BE"/>
          </a:p>
        </p:txBody>
      </p:sp>
    </p:spTree>
    <p:extLst>
      <p:ext uri="{BB962C8B-B14F-4D97-AF65-F5344CB8AC3E}">
        <p14:creationId xmlns:p14="http://schemas.microsoft.com/office/powerpoint/2010/main" val="48520498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tafel, gebouw&#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41</a:t>
            </a:fld>
            <a:endParaRPr lang="nl-BE"/>
          </a:p>
        </p:txBody>
      </p:sp>
    </p:spTree>
    <p:extLst>
      <p:ext uri="{BB962C8B-B14F-4D97-AF65-F5344CB8AC3E}">
        <p14:creationId xmlns:p14="http://schemas.microsoft.com/office/powerpoint/2010/main" val="419259252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ekst, tafel&#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42</a:t>
            </a:fld>
            <a:endParaRPr lang="nl-BE"/>
          </a:p>
        </p:txBody>
      </p:sp>
    </p:spTree>
    <p:extLst>
      <p:ext uri="{BB962C8B-B14F-4D97-AF65-F5344CB8AC3E}">
        <p14:creationId xmlns:p14="http://schemas.microsoft.com/office/powerpoint/2010/main" val="243463277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vloer, tafel,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43</a:t>
            </a:fld>
            <a:endParaRPr lang="nl-BE"/>
          </a:p>
        </p:txBody>
      </p:sp>
    </p:spTree>
    <p:extLst>
      <p:ext uri="{BB962C8B-B14F-4D97-AF65-F5344CB8AC3E}">
        <p14:creationId xmlns:p14="http://schemas.microsoft.com/office/powerpoint/2010/main" val="3659056532"/>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gebouw, staand&#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44</a:t>
            </a:fld>
            <a:endParaRPr lang="nl-BE"/>
          </a:p>
        </p:txBody>
      </p:sp>
    </p:spTree>
    <p:extLst>
      <p:ext uri="{BB962C8B-B14F-4D97-AF65-F5344CB8AC3E}">
        <p14:creationId xmlns:p14="http://schemas.microsoft.com/office/powerpoint/2010/main" val="62085212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staand,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45</a:t>
            </a:fld>
            <a:endParaRPr lang="nl-BE"/>
          </a:p>
        </p:txBody>
      </p:sp>
    </p:spTree>
    <p:extLst>
      <p:ext uri="{BB962C8B-B14F-4D97-AF65-F5344CB8AC3E}">
        <p14:creationId xmlns:p14="http://schemas.microsoft.com/office/powerpoint/2010/main" val="184682935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vloer, binnen, persoon, tafel&#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46</a:t>
            </a:fld>
            <a:endParaRPr lang="nl-BE"/>
          </a:p>
        </p:txBody>
      </p:sp>
    </p:spTree>
    <p:extLst>
      <p:ext uri="{BB962C8B-B14F-4D97-AF65-F5344CB8AC3E}">
        <p14:creationId xmlns:p14="http://schemas.microsoft.com/office/powerpoint/2010/main" val="2570427619"/>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vloer,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47</a:t>
            </a:fld>
            <a:endParaRPr lang="nl-BE"/>
          </a:p>
        </p:txBody>
      </p:sp>
    </p:spTree>
    <p:extLst>
      <p:ext uri="{BB962C8B-B14F-4D97-AF65-F5344CB8AC3E}">
        <p14:creationId xmlns:p14="http://schemas.microsoft.com/office/powerpoint/2010/main" val="360170565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aart, tafel,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48</a:t>
            </a:fld>
            <a:endParaRPr lang="nl-BE"/>
          </a:p>
        </p:txBody>
      </p:sp>
    </p:spTree>
    <p:extLst>
      <p:ext uri="{BB962C8B-B14F-4D97-AF65-F5344CB8AC3E}">
        <p14:creationId xmlns:p14="http://schemas.microsoft.com/office/powerpoint/2010/main" val="1982284264"/>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afel&#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49</a:t>
            </a:fld>
            <a:endParaRPr lang="nl-BE"/>
          </a:p>
        </p:txBody>
      </p:sp>
    </p:spTree>
    <p:extLst>
      <p:ext uri="{BB962C8B-B14F-4D97-AF65-F5344CB8AC3E}">
        <p14:creationId xmlns:p14="http://schemas.microsoft.com/office/powerpoint/2010/main" val="2903949397"/>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persoon, gebouw, binnen, vr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50</a:t>
            </a:fld>
            <a:endParaRPr lang="nl-BE"/>
          </a:p>
        </p:txBody>
      </p:sp>
    </p:spTree>
    <p:extLst>
      <p:ext uri="{BB962C8B-B14F-4D97-AF65-F5344CB8AC3E}">
        <p14:creationId xmlns:p14="http://schemas.microsoft.com/office/powerpoint/2010/main" val="1796454071"/>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afel, binn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51</a:t>
            </a:fld>
            <a:endParaRPr lang="nl-BE"/>
          </a:p>
        </p:txBody>
      </p:sp>
    </p:spTree>
    <p:extLst>
      <p:ext uri="{BB962C8B-B14F-4D97-AF65-F5344CB8AC3E}">
        <p14:creationId xmlns:p14="http://schemas.microsoft.com/office/powerpoint/2010/main" val="379033004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gebouw, persoon, tafel&#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52</a:t>
            </a:fld>
            <a:endParaRPr lang="nl-BE"/>
          </a:p>
        </p:txBody>
      </p:sp>
    </p:spTree>
    <p:extLst>
      <p:ext uri="{BB962C8B-B14F-4D97-AF65-F5344CB8AC3E}">
        <p14:creationId xmlns:p14="http://schemas.microsoft.com/office/powerpoint/2010/main" val="333853070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tafel&#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53</a:t>
            </a:fld>
            <a:endParaRPr lang="nl-BE"/>
          </a:p>
        </p:txBody>
      </p:sp>
    </p:spTree>
    <p:extLst>
      <p:ext uri="{BB962C8B-B14F-4D97-AF65-F5344CB8AC3E}">
        <p14:creationId xmlns:p14="http://schemas.microsoft.com/office/powerpoint/2010/main" val="2343497077"/>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persoon, gebouw&#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54</a:t>
            </a:fld>
            <a:endParaRPr lang="nl-BE"/>
          </a:p>
        </p:txBody>
      </p:sp>
    </p:spTree>
    <p:extLst>
      <p:ext uri="{BB962C8B-B14F-4D97-AF65-F5344CB8AC3E}">
        <p14:creationId xmlns:p14="http://schemas.microsoft.com/office/powerpoint/2010/main" val="2221417908"/>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vloer, binnen, muur, kam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55</a:t>
            </a:fld>
            <a:endParaRPr lang="nl-BE"/>
          </a:p>
        </p:txBody>
      </p:sp>
    </p:spTree>
    <p:extLst>
      <p:ext uri="{BB962C8B-B14F-4D97-AF65-F5344CB8AC3E}">
        <p14:creationId xmlns:p14="http://schemas.microsoft.com/office/powerpoint/2010/main" val="2575791236"/>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3" name="Afbeelding 2" descr="Afbeelding met binnen, muur, zitten&#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5" y="0"/>
            <a:ext cx="4546470" cy="6858000"/>
          </a:xfrm>
          <a:prstGeom prst="rect">
            <a:avLst/>
          </a:prstGeom>
          <a:ln>
            <a:noFill/>
          </a:ln>
          <a:effectLst>
            <a:softEdge rad="112500"/>
          </a:effectLst>
        </p:spPr>
      </p:pic>
      <p:pic>
        <p:nvPicPr>
          <p:cNvPr id="5" name="Afbeelding 4" descr="Afbeelding met muur, binnen, spiegel&#10;&#10;Beschrijving is gegenereerd met zeer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84450" y="0"/>
            <a:ext cx="4663201" cy="6858000"/>
          </a:xfrm>
          <a:prstGeom prst="rect">
            <a:avLst/>
          </a:prstGeom>
          <a:ln>
            <a:noFill/>
          </a:ln>
          <a:effectLst>
            <a:softEdge rad="112500"/>
          </a:effectLst>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56</a:t>
            </a:fld>
            <a:endParaRPr lang="nl-BE"/>
          </a:p>
        </p:txBody>
      </p:sp>
    </p:spTree>
    <p:extLst>
      <p:ext uri="{BB962C8B-B14F-4D97-AF65-F5344CB8AC3E}">
        <p14:creationId xmlns:p14="http://schemas.microsoft.com/office/powerpoint/2010/main" val="2042239850"/>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2">
            <a:lumMod val="50000"/>
            <a:alpha val="74000"/>
          </a:schemeClr>
        </a:solidFill>
        <a:effectLst/>
      </p:bgPr>
    </p:bg>
    <p:spTree>
      <p:nvGrpSpPr>
        <p:cNvPr id="1" name=""/>
        <p:cNvGrpSpPr/>
        <p:nvPr/>
      </p:nvGrpSpPr>
      <p:grpSpPr>
        <a:xfrm>
          <a:off x="0" y="0"/>
          <a:ext cx="0" cy="0"/>
          <a:chOff x="0" y="0"/>
          <a:chExt cx="0" cy="0"/>
        </a:xfrm>
      </p:grpSpPr>
      <p:pic>
        <p:nvPicPr>
          <p:cNvPr id="3" name="Afbeelding 2" descr="Afbeelding met binnen, gebouw, klopper, muur&#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4" y="0"/>
            <a:ext cx="4536743" cy="6858000"/>
          </a:xfrm>
          <a:prstGeom prst="rect">
            <a:avLst/>
          </a:prstGeom>
          <a:ln>
            <a:noFill/>
          </a:ln>
          <a:effectLst>
            <a:softEdge rad="112500"/>
          </a:effectLst>
        </p:spPr>
      </p:pic>
      <p:pic>
        <p:nvPicPr>
          <p:cNvPr id="5" name="Afbeelding 4" descr="Afbeelding met binnen, vloer&#10;&#10;Beschrijving is gegenereerd met hoge betrouwbaarhei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4996" y="0"/>
            <a:ext cx="4711838" cy="6858000"/>
          </a:xfrm>
          <a:prstGeom prst="rect">
            <a:avLst/>
          </a:prstGeom>
          <a:ln>
            <a:noFill/>
          </a:ln>
          <a:effectLst>
            <a:softEdge rad="112500"/>
          </a:effectLst>
        </p:spPr>
      </p:pic>
      <p:sp>
        <p:nvSpPr>
          <p:cNvPr id="6" name="Tijdelijke aanduiding voor datum 5"/>
          <p:cNvSpPr>
            <a:spLocks noGrp="1"/>
          </p:cNvSpPr>
          <p:nvPr>
            <p:ph type="dt" sz="half" idx="10"/>
          </p:nvPr>
        </p:nvSpPr>
        <p:spPr/>
        <p:txBody>
          <a:bodyPr/>
          <a:lstStyle/>
          <a:p>
            <a:r>
              <a:rPr lang="nl-BE"/>
              <a:t>10/06/2017</a:t>
            </a:r>
          </a:p>
        </p:txBody>
      </p:sp>
      <p:sp>
        <p:nvSpPr>
          <p:cNvPr id="7" name="Tijdelijke aanduiding voor dianummer 6"/>
          <p:cNvSpPr>
            <a:spLocks noGrp="1"/>
          </p:cNvSpPr>
          <p:nvPr>
            <p:ph type="sldNum" sz="quarter" idx="12"/>
          </p:nvPr>
        </p:nvSpPr>
        <p:spPr/>
        <p:txBody>
          <a:bodyPr/>
          <a:lstStyle/>
          <a:p>
            <a:fld id="{A234C4AE-C095-45DC-838E-E2EBACB7AD17}" type="slidenum">
              <a:rPr lang="nl-BE" smtClean="0"/>
              <a:t>57</a:t>
            </a:fld>
            <a:endParaRPr lang="nl-BE"/>
          </a:p>
        </p:txBody>
      </p:sp>
    </p:spTree>
    <p:extLst>
      <p:ext uri="{BB962C8B-B14F-4D97-AF65-F5344CB8AC3E}">
        <p14:creationId xmlns:p14="http://schemas.microsoft.com/office/powerpoint/2010/main" val="1575517625"/>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binnen, vloer, muur, gebouw&#10;&#10;Beschrijving is gegenereerd met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ijdelijke aanduiding voor datum 3"/>
          <p:cNvSpPr>
            <a:spLocks noGrp="1"/>
          </p:cNvSpPr>
          <p:nvPr>
            <p:ph type="dt" sz="half" idx="10"/>
          </p:nvPr>
        </p:nvSpPr>
        <p:spPr/>
        <p:txBody>
          <a:bodyPr/>
          <a:lstStyle/>
          <a:p>
            <a:r>
              <a:rPr lang="nl-BE"/>
              <a:t>10/06/2017</a:t>
            </a:r>
          </a:p>
        </p:txBody>
      </p:sp>
      <p:sp>
        <p:nvSpPr>
          <p:cNvPr id="5" name="Tijdelijke aanduiding voor dianummer 4"/>
          <p:cNvSpPr>
            <a:spLocks noGrp="1"/>
          </p:cNvSpPr>
          <p:nvPr>
            <p:ph type="sldNum" sz="quarter" idx="12"/>
          </p:nvPr>
        </p:nvSpPr>
        <p:spPr/>
        <p:txBody>
          <a:bodyPr/>
          <a:lstStyle/>
          <a:p>
            <a:fld id="{A234C4AE-C095-45DC-838E-E2EBACB7AD17}" type="slidenum">
              <a:rPr lang="nl-BE" smtClean="0"/>
              <a:t>58</a:t>
            </a:fld>
            <a:endParaRPr lang="nl-BE"/>
          </a:p>
        </p:txBody>
      </p:sp>
    </p:spTree>
    <p:extLst>
      <p:ext uri="{BB962C8B-B14F-4D97-AF65-F5344CB8AC3E}">
        <p14:creationId xmlns:p14="http://schemas.microsoft.com/office/powerpoint/2010/main" val="280869697"/>
      </p:ext>
    </p:extLst>
  </p:cSld>
  <p:clrMapOvr>
    <a:masterClrMapping/>
  </p:clrMapOvr>
  <mc:AlternateContent xmlns:mc="http://schemas.openxmlformats.org/markup-compatibility/2006" xmlns:p14="http://schemas.microsoft.com/office/powerpoint/2010/main">
    <mc:Choice Requires="p14">
      <p:transition spd="slow" p14:dur="3500" advClick="0" advTm="3000">
        <p:fade/>
      </p:transition>
    </mc:Choice>
    <mc:Fallback xmlns="">
      <p:transition spd="slow" advClick="0" advTm="3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3" name="Afbeelding 2" descr="Afbeelding met gebouw, venster&#10;&#10;Beschrijving is gegenereerd met zeer hoge betrouwbaarheid"/>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6" y="0"/>
            <a:ext cx="5256588" cy="6858000"/>
          </a:xfrm>
          <a:prstGeom prst="rect">
            <a:avLst/>
          </a:prstGeom>
          <a:ln>
            <a:noFill/>
          </a:ln>
          <a:effectLst>
            <a:softEdge rad="112500"/>
          </a:effectLst>
        </p:spPr>
      </p:pic>
      <p:sp>
        <p:nvSpPr>
          <p:cNvPr id="6" name="Rechthoek 5"/>
          <p:cNvSpPr/>
          <p:nvPr/>
        </p:nvSpPr>
        <p:spPr>
          <a:xfrm>
            <a:off x="5262663" y="5097298"/>
            <a:ext cx="3803517" cy="707886"/>
          </a:xfrm>
          <a:prstGeom prst="rect">
            <a:avLst/>
          </a:prstGeom>
          <a:noFill/>
        </p:spPr>
        <p:txBody>
          <a:bodyPr wrap="square" lIns="91440" tIns="45720" rIns="91440" bIns="45720">
            <a:spAutoFit/>
            <a:scene3d>
              <a:camera prst="isometricOffAxis1Right"/>
              <a:lightRig rig="threePt" dir="t"/>
            </a:scene3d>
            <a:sp3d extrusionH="234950" contourW="19050">
              <a:bevelT h="25400" prst="softRound"/>
              <a:contourClr>
                <a:srgbClr val="C00000"/>
              </a:contourClr>
            </a:sp3d>
          </a:bodyPr>
          <a:lstStyle/>
          <a:p>
            <a:pPr algn="ctr"/>
            <a:r>
              <a:rPr lang="nl-NL" sz="4000" b="1" cap="none" spc="50" dirty="0">
                <a:ln w="0"/>
                <a:solidFill>
                  <a:schemeClr val="accent4">
                    <a:lumMod val="40000"/>
                    <a:lumOff val="60000"/>
                  </a:schemeClr>
                </a:solidFill>
                <a:effectLst>
                  <a:innerShdw blurRad="63500" dist="50800" dir="13500000">
                    <a:srgbClr val="000000">
                      <a:alpha val="50000"/>
                    </a:srgbClr>
                  </a:innerShdw>
                </a:effectLst>
                <a:latin typeface="AR JULIAN" panose="02000000000000000000" pitchFamily="2" charset="0"/>
              </a:rPr>
              <a:t>E  I  N  D  E </a:t>
            </a:r>
          </a:p>
        </p:txBody>
      </p:sp>
      <p:sp>
        <p:nvSpPr>
          <p:cNvPr id="7" name="Rechthoek 6"/>
          <p:cNvSpPr/>
          <p:nvPr/>
        </p:nvSpPr>
        <p:spPr>
          <a:xfrm>
            <a:off x="5165387" y="486787"/>
            <a:ext cx="3894337" cy="4247317"/>
          </a:xfrm>
          <a:prstGeom prst="rect">
            <a:avLst/>
          </a:prstGeom>
          <a:noFill/>
        </p:spPr>
        <p:txBody>
          <a:bodyPr wrap="square" lIns="91440" tIns="45720" rIns="91440" bIns="45720">
            <a:spAutoFit/>
            <a:scene3d>
              <a:camera prst="orthographicFront"/>
              <a:lightRig rig="threePt" dir="t"/>
            </a:scene3d>
            <a:sp3d extrusionH="69850" contourW="19050">
              <a:bevelT h="25400" prst="softRound"/>
              <a:contourClr>
                <a:srgbClr val="FF0000"/>
              </a:contourClr>
            </a:sp3d>
          </a:bodyPr>
          <a:lstStyle/>
          <a:p>
            <a:pPr algn="ctr"/>
            <a:r>
              <a:rPr lang="nl-NL" sz="5400" b="1" cap="none" spc="300" dirty="0">
                <a:ln w="0"/>
                <a:solidFill>
                  <a:srgbClr val="FFC000"/>
                </a:solidFill>
                <a:effectLst>
                  <a:innerShdw blurRad="63500" dist="50800" dir="13500000">
                    <a:srgbClr val="000000">
                      <a:alpha val="50000"/>
                    </a:srgbClr>
                  </a:innerShdw>
                </a:effectLst>
                <a:latin typeface="AR BLANCA" panose="02000000000000000000" pitchFamily="2" charset="0"/>
              </a:rPr>
              <a:t>Fotografie:</a:t>
            </a:r>
          </a:p>
          <a:p>
            <a:pPr algn="ctr"/>
            <a:r>
              <a:rPr lang="nl-NL" sz="5400" b="1" spc="300" dirty="0">
                <a:ln w="0"/>
                <a:solidFill>
                  <a:srgbClr val="FFC000"/>
                </a:solidFill>
                <a:effectLst>
                  <a:innerShdw blurRad="63500" dist="50800" dir="13500000">
                    <a:srgbClr val="000000">
                      <a:alpha val="50000"/>
                    </a:srgbClr>
                  </a:innerShdw>
                </a:effectLst>
                <a:latin typeface="AR BLANCA" panose="02000000000000000000" pitchFamily="2" charset="0"/>
              </a:rPr>
              <a:t>Julia</a:t>
            </a:r>
          </a:p>
          <a:p>
            <a:pPr algn="ctr"/>
            <a:r>
              <a:rPr lang="nl-NL" sz="5400" b="1" cap="none" spc="300" dirty="0">
                <a:ln w="0"/>
                <a:solidFill>
                  <a:srgbClr val="FFC000"/>
                </a:solidFill>
                <a:effectLst>
                  <a:innerShdw blurRad="63500" dist="50800" dir="13500000">
                    <a:srgbClr val="000000">
                      <a:alpha val="50000"/>
                    </a:srgbClr>
                  </a:innerShdw>
                </a:effectLst>
                <a:latin typeface="AR BLANCA" panose="02000000000000000000" pitchFamily="2" charset="0"/>
              </a:rPr>
              <a:t>Pres.</a:t>
            </a:r>
          </a:p>
          <a:p>
            <a:pPr algn="ctr"/>
            <a:r>
              <a:rPr lang="nl-NL" sz="5400" b="1" spc="300" dirty="0">
                <a:ln w="0"/>
                <a:solidFill>
                  <a:srgbClr val="FFC000"/>
                </a:solidFill>
                <a:effectLst>
                  <a:innerShdw blurRad="63500" dist="50800" dir="13500000">
                    <a:srgbClr val="000000">
                      <a:alpha val="50000"/>
                    </a:srgbClr>
                  </a:innerShdw>
                </a:effectLst>
                <a:latin typeface="AR BLANCA" panose="02000000000000000000" pitchFamily="2" charset="0"/>
              </a:rPr>
              <a:t>Vlindermuis</a:t>
            </a:r>
          </a:p>
          <a:p>
            <a:pPr algn="ctr"/>
            <a:endParaRPr lang="nl-NL" sz="5400" b="1" cap="none" spc="300" dirty="0">
              <a:ln w="0"/>
              <a:solidFill>
                <a:srgbClr val="FFC000"/>
              </a:solidFill>
              <a:effectLst>
                <a:innerShdw blurRad="63500" dist="50800" dir="13500000">
                  <a:srgbClr val="000000">
                    <a:alpha val="50000"/>
                  </a:srgbClr>
                </a:innerShdw>
              </a:effectLst>
              <a:latin typeface="AR BLANCA" panose="02000000000000000000" pitchFamily="2" charset="0"/>
            </a:endParaRPr>
          </a:p>
        </p:txBody>
      </p:sp>
      <p:sp>
        <p:nvSpPr>
          <p:cNvPr id="8" name="Tijdelijke aanduiding voor datum 7"/>
          <p:cNvSpPr>
            <a:spLocks noGrp="1"/>
          </p:cNvSpPr>
          <p:nvPr>
            <p:ph type="dt" sz="half" idx="10"/>
          </p:nvPr>
        </p:nvSpPr>
        <p:spPr/>
        <p:txBody>
          <a:bodyPr/>
          <a:lstStyle/>
          <a:p>
            <a:r>
              <a:rPr lang="nl-BE" sz="1600" b="1" dirty="0">
                <a:solidFill>
                  <a:schemeClr val="bg1"/>
                </a:solidFill>
              </a:rPr>
              <a:t>10/06/2017</a:t>
            </a:r>
          </a:p>
        </p:txBody>
      </p:sp>
      <p:sp>
        <p:nvSpPr>
          <p:cNvPr id="9" name="Tijdelijke aanduiding voor dianummer 8"/>
          <p:cNvSpPr>
            <a:spLocks noGrp="1"/>
          </p:cNvSpPr>
          <p:nvPr>
            <p:ph type="sldNum" sz="quarter" idx="12"/>
          </p:nvPr>
        </p:nvSpPr>
        <p:spPr/>
        <p:txBody>
          <a:bodyPr/>
          <a:lstStyle/>
          <a:p>
            <a:fld id="{A234C4AE-C095-45DC-838E-E2EBACB7AD17}" type="slidenum">
              <a:rPr lang="nl-BE" sz="1800" b="1" smtClean="0">
                <a:solidFill>
                  <a:schemeClr val="tx1"/>
                </a:solidFill>
              </a:rPr>
              <a:t>59</a:t>
            </a:fld>
            <a:endParaRPr lang="nl-BE" sz="1800" b="1" dirty="0">
              <a:solidFill>
                <a:schemeClr val="tx1"/>
              </a:solidFill>
            </a:endParaRPr>
          </a:p>
        </p:txBody>
      </p:sp>
    </p:spTree>
    <p:extLst>
      <p:ext uri="{BB962C8B-B14F-4D97-AF65-F5344CB8AC3E}">
        <p14:creationId xmlns:p14="http://schemas.microsoft.com/office/powerpoint/2010/main" val="1633495425"/>
      </p:ext>
    </p:extLst>
  </p:cSld>
  <p:clrMapOvr>
    <a:masterClrMapping/>
  </p:clrMapOvr>
  <mc:AlternateContent xmlns:mc="http://schemas.openxmlformats.org/markup-compatibility/2006">
    <mc:Choice xmlns:p14="http://schemas.microsoft.com/office/powerpoint/2010/main" Requires="p14">
      <p:transition spd="slow" p14:dur="3500" advClick="0" advTm="17000">
        <p:fade/>
      </p:transition>
    </mc:Choice>
    <mc:Fallback>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1250" fill="hold"/>
                                        <p:tgtEl>
                                          <p:spTgt spid="7"/>
                                        </p:tgtEl>
                                        <p:attrNameLst>
                                          <p:attrName>ppt_w</p:attrName>
                                        </p:attrNameLst>
                                      </p:cBhvr>
                                      <p:tavLst>
                                        <p:tav tm="0">
                                          <p:val>
                                            <p:fltVal val="0"/>
                                          </p:val>
                                        </p:tav>
                                        <p:tav tm="100000">
                                          <p:val>
                                            <p:strVal val="#ppt_w"/>
                                          </p:val>
                                        </p:tav>
                                      </p:tavLst>
                                    </p:anim>
                                    <p:anim calcmode="lin" valueType="num">
                                      <p:cBhvr>
                                        <p:cTn id="8" dur="1250" fill="hold"/>
                                        <p:tgtEl>
                                          <p:spTgt spid="7"/>
                                        </p:tgtEl>
                                        <p:attrNameLst>
                                          <p:attrName>ppt_h</p:attrName>
                                        </p:attrNameLst>
                                      </p:cBhvr>
                                      <p:tavLst>
                                        <p:tav tm="0">
                                          <p:val>
                                            <p:fltVal val="0"/>
                                          </p:val>
                                        </p:tav>
                                        <p:tav tm="100000">
                                          <p:val>
                                            <p:strVal val="#ppt_h"/>
                                          </p:val>
                                        </p:tav>
                                      </p:tavLst>
                                    </p:anim>
                                    <p:animEffect transition="in" filter="fade">
                                      <p:cBhvr>
                                        <p:cTn id="9" dur="1250"/>
                                        <p:tgtEl>
                                          <p:spTgt spid="7"/>
                                        </p:tgtEl>
                                      </p:cBhvr>
                                    </p:animEffect>
                                  </p:childTnLst>
                                </p:cTn>
                              </p:par>
                            </p:childTnLst>
                          </p:cTn>
                        </p:par>
                        <p:par>
                          <p:cTn id="10" fill="hold">
                            <p:stCondLst>
                              <p:cond delay="5125"/>
                            </p:stCondLst>
                            <p:childTnLst>
                              <p:par>
                                <p:cTn id="11" presetID="53" presetClass="entr" presetSubtype="16" fill="hold" grpId="0" nodeType="afterEffect">
                                  <p:stCondLst>
                                    <p:cond delay="500"/>
                                  </p:stCondLst>
                                  <p:iterate type="lt">
                                    <p:tmPct val="27000"/>
                                  </p:iterate>
                                  <p:childTnLst>
                                    <p:set>
                                      <p:cBhvr>
                                        <p:cTn id="12" dur="1" fill="hold">
                                          <p:stCondLst>
                                            <p:cond delay="0"/>
                                          </p:stCondLst>
                                        </p:cTn>
                                        <p:tgtEl>
                                          <p:spTgt spid="6"/>
                                        </p:tgtEl>
                                        <p:attrNameLst>
                                          <p:attrName>style.visibility</p:attrName>
                                        </p:attrNameLst>
                                      </p:cBhvr>
                                      <p:to>
                                        <p:strVal val="visible"/>
                                      </p:to>
                                    </p:set>
                                    <p:anim calcmode="lin" valueType="num">
                                      <p:cBhvr>
                                        <p:cTn id="13" dur="1250" fill="hold"/>
                                        <p:tgtEl>
                                          <p:spTgt spid="6"/>
                                        </p:tgtEl>
                                        <p:attrNameLst>
                                          <p:attrName>ppt_w</p:attrName>
                                        </p:attrNameLst>
                                      </p:cBhvr>
                                      <p:tavLst>
                                        <p:tav tm="0">
                                          <p:val>
                                            <p:fltVal val="0"/>
                                          </p:val>
                                        </p:tav>
                                        <p:tav tm="100000">
                                          <p:val>
                                            <p:strVal val="#ppt_w"/>
                                          </p:val>
                                        </p:tav>
                                      </p:tavLst>
                                    </p:anim>
                                    <p:anim calcmode="lin" valueType="num">
                                      <p:cBhvr>
                                        <p:cTn id="14" dur="1250" fill="hold"/>
                                        <p:tgtEl>
                                          <p:spTgt spid="6"/>
                                        </p:tgtEl>
                                        <p:attrNameLst>
                                          <p:attrName>ppt_h</p:attrName>
                                        </p:attrNameLst>
                                      </p:cBhvr>
                                      <p:tavLst>
                                        <p:tav tm="0">
                                          <p:val>
                                            <p:fltVal val="0"/>
                                          </p:val>
                                        </p:tav>
                                        <p:tav tm="100000">
                                          <p:val>
                                            <p:strVal val="#ppt_h"/>
                                          </p:val>
                                        </p:tav>
                                      </p:tavLst>
                                    </p:anim>
                                    <p:animEffect transition="in" filter="fade">
                                      <p:cBhvr>
                                        <p:cTn id="15"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TotalTime>
  <Words>283</Words>
  <Application>Microsoft Office PowerPoint</Application>
  <PresentationFormat>Diavoorstelling (4:3)</PresentationFormat>
  <Paragraphs>133</Paragraphs>
  <Slides>59</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59</vt:i4>
      </vt:variant>
    </vt:vector>
  </HeadingPairs>
  <TitlesOfParts>
    <vt:vector size="65" baseType="lpstr">
      <vt:lpstr>Calibri</vt:lpstr>
      <vt:lpstr>Arial</vt:lpstr>
      <vt:lpstr>AR BLANCA</vt:lpstr>
      <vt:lpstr>Calibri Light</vt:lpstr>
      <vt:lpstr>AR JULIAN</vt:lpstr>
      <vt:lpstr>Kantoorthema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devulder andre</dc:creator>
  <cp:lastModifiedBy>devulder andre</cp:lastModifiedBy>
  <cp:revision>11</cp:revision>
  <dcterms:created xsi:type="dcterms:W3CDTF">2017-06-10T07:45:31Z</dcterms:created>
  <dcterms:modified xsi:type="dcterms:W3CDTF">2017-06-10T10:06:07Z</dcterms:modified>
</cp:coreProperties>
</file>