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57" r:id="rId3"/>
    <p:sldId id="258" r:id="rId4"/>
    <p:sldId id="292" r:id="rId5"/>
    <p:sldId id="259" r:id="rId6"/>
    <p:sldId id="260" r:id="rId7"/>
    <p:sldId id="288" r:id="rId8"/>
    <p:sldId id="261" r:id="rId9"/>
    <p:sldId id="276" r:id="rId10"/>
    <p:sldId id="262" r:id="rId11"/>
    <p:sldId id="263" r:id="rId12"/>
    <p:sldId id="264" r:id="rId13"/>
    <p:sldId id="265" r:id="rId14"/>
    <p:sldId id="284" r:id="rId15"/>
    <p:sldId id="266" r:id="rId16"/>
    <p:sldId id="267" r:id="rId17"/>
    <p:sldId id="291" r:id="rId18"/>
    <p:sldId id="268" r:id="rId19"/>
    <p:sldId id="285" r:id="rId20"/>
    <p:sldId id="270" r:id="rId21"/>
    <p:sldId id="269" r:id="rId22"/>
    <p:sldId id="271" r:id="rId23"/>
    <p:sldId id="272" r:id="rId24"/>
    <p:sldId id="273" r:id="rId25"/>
    <p:sldId id="289" r:id="rId26"/>
    <p:sldId id="274" r:id="rId27"/>
    <p:sldId id="286" r:id="rId28"/>
    <p:sldId id="278" r:id="rId29"/>
    <p:sldId id="279" r:id="rId30"/>
    <p:sldId id="280" r:id="rId31"/>
    <p:sldId id="281" r:id="rId32"/>
    <p:sldId id="282" r:id="rId33"/>
    <p:sldId id="283" r:id="rId34"/>
    <p:sldId id="275" r:id="rId35"/>
    <p:sldId id="290" r:id="rId36"/>
  </p:sldIdLst>
  <p:sldSz cx="9144000" cy="5143500" type="screen16x9"/>
  <p:notesSz cx="6858000" cy="9144000"/>
  <p:photoAlbum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VzCIAyuWqJw0btdeao6o7A==" hashData="FoPJDj6EolWdUc7p7WGXRpIEbIZ1GMvDSoh5AVYB97KVJ+czhpqLsQiIkxH8RD2PweHRWf3nukRJNVF0nTujdA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1914" y="80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CF3AB-D577-4AE1-AF66-E3971944D9F0}" type="datetimeFigureOut">
              <a:rPr lang="nl-NL"/>
              <a:pPr>
                <a:defRPr/>
              </a:pPr>
              <a:t>8-8-2017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272CD-808B-48B8-9A9B-2A5EDC3C1CBA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E7CA78-7374-4EF3-8AA9-D41F1BF35D6F}" type="datetimeFigureOut">
              <a:rPr lang="nl-NL"/>
              <a:pPr>
                <a:defRPr/>
              </a:pPr>
              <a:t>8-8-2017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06C4F-AFB6-413C-8DE0-1F0958C3DC76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74648-3DD1-409A-BC60-3046CB72E95F}" type="datetimeFigureOut">
              <a:rPr lang="nl-NL"/>
              <a:pPr>
                <a:defRPr/>
              </a:pPr>
              <a:t>8-8-2017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087D61-F94C-42E3-9CDB-C809458FAE99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908CC6-92F4-4BB7-BE8E-391D4DA9669B}" type="datetimeFigureOut">
              <a:rPr lang="nl-NL"/>
              <a:pPr>
                <a:defRPr/>
              </a:pPr>
              <a:t>8-8-2017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6870EE-8A78-4445-A8D1-26F318F0560F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A895B-B7B6-461B-B38A-F3D03885808A}" type="datetimeFigureOut">
              <a:rPr lang="nl-NL"/>
              <a:pPr>
                <a:defRPr/>
              </a:pPr>
              <a:t>8-8-2017</a:t>
            </a:fld>
            <a:endParaRPr lang="nl-NL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C5BD7B-EA88-471A-9FCC-48C4B971319E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BB498-F0C8-4C90-88F7-A2C743924828}" type="datetimeFigureOut">
              <a:rPr lang="nl-NL"/>
              <a:pPr>
                <a:defRPr/>
              </a:pPr>
              <a:t>8-8-2017</a:t>
            </a:fld>
            <a:endParaRPr lang="nl-NL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24CDA-5D93-49CC-9D81-A604B1CCFCE5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04FDF6-8FCB-423A-803B-5F4E14226706}" type="datetimeFigureOut">
              <a:rPr lang="nl-NL"/>
              <a:pPr>
                <a:defRPr/>
              </a:pPr>
              <a:t>8-8-2017</a:t>
            </a:fld>
            <a:endParaRPr lang="nl-NL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F8948-AA81-4B45-8D64-E25B3CF89288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47258F-0210-47D8-9643-583A778C418E}" type="datetimeFigureOut">
              <a:rPr lang="nl-NL"/>
              <a:pPr>
                <a:defRPr/>
              </a:pPr>
              <a:t>8-8-2017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562B10-9909-412C-89B3-33E1E8009C9A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nl-NL" noProof="0"/>
              <a:t>Klik op het pictogram als u een afbeelding wilt toevoegen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2CA25-9F2E-4D8A-B1CF-6EA8275DDE09}" type="datetimeFigureOut">
              <a:rPr lang="nl-NL"/>
              <a:pPr>
                <a:defRPr/>
              </a:pPr>
              <a:t>8-8-2017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47F5C-2937-43DE-91D4-E9CBB6C9A882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A0ABB0-B713-477D-B77B-0A6E1CBF930C}" type="datetimeFigureOut">
              <a:rPr lang="nl-NL"/>
              <a:pPr>
                <a:defRPr/>
              </a:pPr>
              <a:t>8-8-2017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3D90E-4A50-40D2-8FDA-370772124D98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E66A1-C9AF-47FD-B7C0-391965F3E0BB}" type="datetimeFigureOut">
              <a:rPr lang="nl-NL"/>
              <a:pPr>
                <a:defRPr/>
              </a:pPr>
              <a:t>8-8-2017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F26C4-518C-46FA-8873-DE2880B44DBC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stijl te bewerken</a:t>
            </a:r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D88936B-2F9A-49F8-8F08-21701F881C10}" type="datetimeFigureOut">
              <a:rPr lang="nl-NL"/>
              <a:pPr>
                <a:defRPr/>
              </a:pPr>
              <a:t>8-8-2017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5277650-F015-42FB-8FE6-92766DC2A0BB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papua1962/" TargetMode="Externa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Afbeelding 2" descr="00.jpg"/>
          <p:cNvPicPr>
            <a:picLocks noChangeAspect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sndAc>
      <p:stSnd>
        <p:snd r:embed="rId2" name="AlpPan Duo - Bergfrieden (Alphorn &amp; Panflöte) xx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31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32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3" descr="28 -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33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34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64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35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1" descr="50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36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1" descr="37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1" descr="38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Afbeelding 1" descr="39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1" descr="58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Afbeelding 1" descr="40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1" descr="41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Afbeelding 1" descr="68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fbeelding 1" descr="42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 descr="59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1" descr="44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Afbeelding 1" descr="43- 1.jpg"/>
          <p:cNvPicPr>
            <a:picLocks noGrp="1" noChangeAspect="1"/>
          </p:cNvPicPr>
          <p:nvPr isPhoto="1"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1" descr="45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1" descr="46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Afbeelding 1" descr="47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1" descr="66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1" descr="48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Afbeelding 1" descr="60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 descr="52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1" descr="53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Afbeelding 1" descr="54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Afbeelding 1" descr="55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1" descr="56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Afbeelding 1" descr="57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Afbeelding 1" descr="49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Afbeelding 1" descr="67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C:\Users\John\Documents\01.Ludo\button12.png">
            <a:hlinkClick r:id="rId3"/>
            <a:extLst>
              <a:ext uri="{FF2B5EF4-FFF2-40B4-BE49-F238E27FC236}">
                <a16:creationId xmlns:a16="http://schemas.microsoft.com/office/drawing/2014/main" id="{4A83B04F-8AD3-43EF-9EF0-E3B54E5BF4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803998"/>
            <a:ext cx="1866401" cy="195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Lac de Tseuzier</Template>
  <TotalTime>2</TotalTime>
  <Words>0</Words>
  <Application>Microsoft Office PowerPoint</Application>
  <PresentationFormat>Diavoorstelling (16:9)</PresentationFormat>
  <Paragraphs>0</Paragraphs>
  <Slides>35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35</vt:i4>
      </vt:variant>
    </vt:vector>
  </HeadingPairs>
  <TitlesOfParts>
    <vt:vector size="38" baseType="lpstr">
      <vt:lpstr>Arial</vt:lpstr>
      <vt:lpstr>Calibri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2017-08-08T06:15:55Z</dcterms:created>
  <dcterms:modified xsi:type="dcterms:W3CDTF">2017-08-08T06:18:13Z</dcterms:modified>
</cp:coreProperties>
</file>