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90" r:id="rId2"/>
    <p:sldId id="291" r:id="rId3"/>
    <p:sldId id="296" r:id="rId4"/>
    <p:sldId id="293" r:id="rId5"/>
    <p:sldId id="312" r:id="rId6"/>
    <p:sldId id="280" r:id="rId7"/>
    <p:sldId id="298" r:id="rId8"/>
    <p:sldId id="299" r:id="rId9"/>
    <p:sldId id="300" r:id="rId10"/>
    <p:sldId id="289" r:id="rId11"/>
    <p:sldId id="287" r:id="rId12"/>
    <p:sldId id="275" r:id="rId13"/>
    <p:sldId id="301" r:id="rId14"/>
    <p:sldId id="311" r:id="rId15"/>
    <p:sldId id="303" r:id="rId16"/>
    <p:sldId id="283" r:id="rId17"/>
    <p:sldId id="313" r:id="rId18"/>
    <p:sldId id="305" r:id="rId19"/>
    <p:sldId id="306" r:id="rId20"/>
    <p:sldId id="307" r:id="rId21"/>
    <p:sldId id="308" r:id="rId22"/>
    <p:sldId id="309" r:id="rId23"/>
    <p:sldId id="310" r:id="rId24"/>
    <p:sldId id="288" r:id="rId25"/>
    <p:sldId id="292" r:id="rId26"/>
    <p:sldId id="295" r:id="rId27"/>
    <p:sldId id="285" r:id="rId28"/>
    <p:sldId id="281" r:id="rId2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9A73DEB-AD0A-4932-8AF6-3583DBB9A81F}" type="datetime1">
              <a:rPr lang="fr-FR"/>
              <a:pPr/>
              <a:t>26/07/2017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37C8052-2540-4FAF-9B80-C56B365E06D6}" type="slidenum">
              <a:rPr lang="fr-FR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65888A-DBC1-47A3-B903-D178B3DFDAEA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1610BB-C2C1-4849-B666-0448F9653712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90337D-4C85-4EDD-A140-11715B5FF46F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F0DA67-7759-4457-9D4F-38B5DBAEE85F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537FBF-D6C2-4D43-BD28-97128AF72569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92C147-5167-42FD-8E58-AACBBBB2989F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E95DA-B183-4C02-8E5C-A2212E58E719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41997C-797E-41EC-B040-714EE65AA391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DFB4D7-AA97-4B4A-B7C7-3E9B13C7BEC5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91BAD1-1354-4EC4-81E6-25CF000F5D17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DA0D3C-5AC2-4715-A6D3-313E3A9A859A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Tm="6000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F5B68D-B23E-421C-884E-573A7969414C}" type="slidenum">
              <a:rPr lang="fr-FR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Titre-débu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pull dir="r"/>
    <p:sndAc>
      <p:stSnd>
        <p:snd r:embed="rId2" name="Plaisir d'amour - pian f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ARC-DE-TRIOMPHE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ARC-DE-TRIOMPHE1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ARC-DE-TRIOMPHE21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RC-DE-TRIOMPHE02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ARC-DE-TRIOMPHE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ARC-DE-TRIOMPHE1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ARC-DE-TRIOMPHE1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ARC-DE-TRIOMPHE1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 descr="ARC-DE-TRIOMPHE26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ARC-DE-TRIOMPHE19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ARC-DE-TRIOMPHE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ARC-DE-TRIOMPHE1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ARC-DE-TRIOMPHE1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ARC-DE-TRIOMPHE1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3" descr="ARC-DE-TRIOMPHE23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ARC-DE-TRIOMPHE1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ARC-DE-TRIOMPHE1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ARC-DE-TRIOMPHE1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ARC-DE-TRIOMPHE1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ARC-DE-TRIOMPHE1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ARC-DE-TRIOMPHE1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ARC-DE-TRIOMPHE1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ARC-DE-TRIOMPHE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ARC-DE-TRIOMPHE05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ARC-DE-TRIOMPHE24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ARC-DE-TRIOMPHE20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itre-F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cdeTriompheParis12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ArcdeTriompheParis121</Template>
  <TotalTime>16</TotalTime>
  <Words>0</Words>
  <Application>Microsoft Office PowerPoint</Application>
  <PresentationFormat>On-screen Show (4:3)</PresentationFormat>
  <Paragraphs>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ArcdeTriompheParis121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Ticu</dc:creator>
  <cp:lastModifiedBy>Ticu</cp:lastModifiedBy>
  <cp:revision>2</cp:revision>
  <dcterms:created xsi:type="dcterms:W3CDTF">2017-07-25T21:26:53Z</dcterms:created>
  <dcterms:modified xsi:type="dcterms:W3CDTF">2017-07-25T21:43:50Z</dcterms:modified>
</cp:coreProperties>
</file>