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5" r:id="rId2"/>
    <p:sldId id="258" r:id="rId3"/>
    <p:sldId id="257" r:id="rId4"/>
    <p:sldId id="260" r:id="rId5"/>
    <p:sldId id="259" r:id="rId6"/>
    <p:sldId id="261" r:id="rId7"/>
    <p:sldId id="275" r:id="rId8"/>
    <p:sldId id="264" r:id="rId9"/>
    <p:sldId id="286" r:id="rId10"/>
    <p:sldId id="267" r:id="rId11"/>
    <p:sldId id="271" r:id="rId12"/>
    <p:sldId id="290" r:id="rId13"/>
    <p:sldId id="262" r:id="rId14"/>
    <p:sldId id="274" r:id="rId15"/>
    <p:sldId id="292" r:id="rId16"/>
    <p:sldId id="276" r:id="rId17"/>
    <p:sldId id="273" r:id="rId18"/>
    <p:sldId id="277" r:id="rId19"/>
    <p:sldId id="278" r:id="rId20"/>
    <p:sldId id="279" r:id="rId21"/>
    <p:sldId id="281" r:id="rId22"/>
    <p:sldId id="282" r:id="rId23"/>
    <p:sldId id="288" r:id="rId24"/>
    <p:sldId id="283" r:id="rId25"/>
    <p:sldId id="285" r:id="rId26"/>
    <p:sldId id="284" r:id="rId27"/>
    <p:sldId id="291" r:id="rId28"/>
    <p:sldId id="293" r:id="rId29"/>
    <p:sldId id="294" r:id="rId30"/>
    <p:sldId id="295" r:id="rId31"/>
    <p:sldId id="297" r:id="rId32"/>
    <p:sldId id="300" r:id="rId33"/>
    <p:sldId id="301" r:id="rId34"/>
    <p:sldId id="302" r:id="rId35"/>
    <p:sldId id="303" r:id="rId36"/>
    <p:sldId id="304" r:id="rId37"/>
    <p:sldId id="296" r:id="rId38"/>
    <p:sldId id="305" r:id="rId39"/>
    <p:sldId id="306" r:id="rId40"/>
    <p:sldId id="309" r:id="rId41"/>
    <p:sldId id="313" r:id="rId42"/>
    <p:sldId id="310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kKbVKQhNrz8+fvOSHcKsw==" hashData="GKNH6fVoIUQVRt2H2SHlcNR0g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53834-E7D9-4985-AEC2-F0089855AF82}" type="datetimeFigureOut">
              <a:rPr lang="hu-HU" smtClean="0"/>
              <a:pPr/>
              <a:t>2010.05.03.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E2725-B5B5-4282-B7AA-8C79A54AC5B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-paul-belmondo-35214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714348" y="714357"/>
            <a:ext cx="8143932" cy="5429288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161455" y="5241209"/>
            <a:ext cx="682109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Jean-Paul Belmondo</a:t>
            </a:r>
            <a:endParaRPr lang="hu-HU" sz="48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Gilbert Bécaud - L'importante c'est la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983_belmondo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785786" y="780868"/>
            <a:ext cx="7572428" cy="6005718"/>
          </a:xfrm>
          <a:prstGeom prst="rect">
            <a:avLst/>
          </a:prstGeom>
        </p:spPr>
      </p:pic>
      <p:pic>
        <p:nvPicPr>
          <p:cNvPr id="4" name="Kép 3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1324964" y="5672096"/>
            <a:ext cx="649408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Gilbert Bécaud: L’important c’est la rose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Kép 5" descr="musical-note-ic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5715016"/>
            <a:ext cx="142875" cy="238125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750067" y="658099"/>
            <a:ext cx="7643866" cy="5541803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1890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85786" y="554282"/>
            <a:ext cx="7572427" cy="5749436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947_Jean-Paul-Belmondo-Collection-0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28596" y="714067"/>
            <a:ext cx="8286808" cy="5429864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189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85786" y="751879"/>
            <a:ext cx="7572427" cy="5354241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mondoAsDes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14348" y="706600"/>
            <a:ext cx="7572428" cy="5549508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87287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857224" y="714356"/>
            <a:ext cx="7429552" cy="5898614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ur-sur-la-ville-1975-05-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42910" y="776864"/>
            <a:ext cx="7858180" cy="5304272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6029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85786" y="642918"/>
            <a:ext cx="7538895" cy="5597059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9331624qf7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785786" y="714356"/>
            <a:ext cx="7514481" cy="5471481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kvhkmiHOzI1qarumno1_5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42910" y="725786"/>
            <a:ext cx="7858180" cy="5406428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82969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821505" y="837749"/>
            <a:ext cx="7500990" cy="5182502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nex-belmondo-jean-paul-that-man-from-rio_0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785786" y="844284"/>
            <a:ext cx="7572428" cy="5513674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ww.tvn.hu_f531f6b4c5a4bbda15b596b1f7dbc24f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19666"/>
            <a:ext cx="9144000" cy="5418667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mondoCardina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27000" y="711200"/>
            <a:ext cx="8890000" cy="54356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214282" y="5786454"/>
            <a:ext cx="1857388" cy="3428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5" name="Kép 4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pagueur-1976-03-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85786" y="476937"/>
            <a:ext cx="7572428" cy="5904127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homme-de-rio-1-g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785786" y="500042"/>
            <a:ext cx="7572428" cy="5998782"/>
          </a:xfrm>
          <a:prstGeom prst="rect">
            <a:avLst/>
          </a:prstGeom>
        </p:spPr>
      </p:pic>
      <p:pic>
        <p:nvPicPr>
          <p:cNvPr id="4" name="Kép 3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-Paul Belmond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809598" y="642917"/>
            <a:ext cx="7524804" cy="5643603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-Paul-Belmondo-00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47593" y="785794"/>
            <a:ext cx="8810687" cy="5286412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-Paul-Belmondo-et-Sophia-Loren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392877" y="785794"/>
            <a:ext cx="8251089" cy="5500726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fulladasig_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410737" y="654825"/>
            <a:ext cx="8322527" cy="5548351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cture 1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tretch>
            <a:fillRect/>
          </a:stretch>
        </p:blipFill>
        <p:spPr>
          <a:xfrm>
            <a:off x="508000" y="749300"/>
            <a:ext cx="8128000" cy="5359400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800 le doulos PDVD_01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40112"/>
            <a:ext cx="9144000" cy="5474970"/>
          </a:xfrm>
          <a:prstGeom prst="rect">
            <a:avLst/>
          </a:prstGeom>
        </p:spPr>
      </p:pic>
      <p:pic>
        <p:nvPicPr>
          <p:cNvPr id="4" name="Kép 3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ssissippi_pdp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500033" y="714356"/>
            <a:ext cx="8143934" cy="5429289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ssissippimermai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85786" y="683995"/>
            <a:ext cx="7572427" cy="5490008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n-singe-en-hiver-1962-02-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14348" y="650285"/>
            <a:ext cx="7715304" cy="5557429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btl.jpg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214282" y="810350"/>
            <a:ext cx="8643998" cy="5280943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37_895420606b85a78f48adf08a7ed0fb2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857356" y="828880"/>
            <a:ext cx="5429288" cy="5200240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50133" y="0"/>
            <a:ext cx="664373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errot-le-fou-1965-09-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806658" y="750075"/>
            <a:ext cx="5530684" cy="5357850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50133" y="0"/>
            <a:ext cx="664373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263"/>
          <a:stretch>
            <a:fillRect/>
          </a:stretch>
        </p:blipFill>
        <p:spPr>
          <a:xfrm>
            <a:off x="2506935" y="802795"/>
            <a:ext cx="4130131" cy="5840915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36030204_153c25d051_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82439" y="705952"/>
            <a:ext cx="4179123" cy="5899938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30269917_c49060fc8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500298" y="506535"/>
            <a:ext cx="4143404" cy="6277885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nex-belmondo-jean-paul-two-women_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377291" y="770842"/>
            <a:ext cx="4389419" cy="5444240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elmondo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9931" y="761981"/>
            <a:ext cx="4304139" cy="5738853"/>
          </a:xfrm>
          <a:prstGeom prst="rect">
            <a:avLst/>
          </a:prstGeom>
        </p:spPr>
      </p:pic>
      <p:pic>
        <p:nvPicPr>
          <p:cNvPr id="4" name="Kép 3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elmondo - copie 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571736" y="673534"/>
            <a:ext cx="4000528" cy="5715040"/>
          </a:xfrm>
          <a:prstGeom prst="rect">
            <a:avLst/>
          </a:prstGeom>
        </p:spPr>
      </p:pic>
      <p:pic>
        <p:nvPicPr>
          <p:cNvPr id="4" name="Kép 3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643174" y="729769"/>
            <a:ext cx="3857652" cy="5398463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mondobefor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9548"/>
          <a:stretch>
            <a:fillRect/>
          </a:stretch>
        </p:blipFill>
        <p:spPr>
          <a:xfrm>
            <a:off x="2571736" y="676299"/>
            <a:ext cx="4092357" cy="6181725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mondo-s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03604" y="776864"/>
            <a:ext cx="4336792" cy="5366780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elebrity-Image-Jean-Paul-Belmondo-23630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457435" y="750075"/>
            <a:ext cx="4257705" cy="5322131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re_photos_of_famous_people_8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357422" y="573265"/>
            <a:ext cx="4357718" cy="5806659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paulbelmond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385997" y="750074"/>
            <a:ext cx="4372006" cy="5465007"/>
          </a:xfrm>
          <a:prstGeom prst="rect">
            <a:avLst/>
          </a:prstGeom>
        </p:spPr>
      </p:pic>
      <p:pic>
        <p:nvPicPr>
          <p:cNvPr id="3" name="Kép 2" descr="framedark5p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0"/>
            <a:ext cx="4714909" cy="6858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2689920" y="5733652"/>
            <a:ext cx="376417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http://judy-pps.blogspot.com/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689918" y="5519338"/>
            <a:ext cx="376417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http://judy-art.blogspot.com/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183644" y="5305024"/>
            <a:ext cx="277672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429256" y="785794"/>
            <a:ext cx="10438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Judy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19</Words>
  <Application>Microsoft Office PowerPoint</Application>
  <PresentationFormat>Diavetítés a képernyőre (4:3 oldalarány)</PresentationFormat>
  <Paragraphs>6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Fujitsu</dc:creator>
  <cp:lastModifiedBy>Fujitsu</cp:lastModifiedBy>
  <cp:revision>16</cp:revision>
  <dcterms:created xsi:type="dcterms:W3CDTF">2010-05-03T04:07:10Z</dcterms:created>
  <dcterms:modified xsi:type="dcterms:W3CDTF">2010-05-03T06:41:35Z</dcterms:modified>
</cp:coreProperties>
</file>