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32" autoAdjust="0"/>
    <p:restoredTop sz="94660"/>
  </p:normalViewPr>
  <p:slideViewPr>
    <p:cSldViewPr>
      <p:cViewPr varScale="1">
        <p:scale>
          <a:sx n="70" d="100"/>
          <a:sy n="70" d="100"/>
        </p:scale>
        <p:origin x="-159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68894-5372-4F42-AA57-9BAEF8A11A85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78E32-C0C6-4357-9B66-302DED7490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A44C1-48A2-43CD-9A21-1C91550D0CCD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9188E-2C40-44E7-9550-CC3DAFB492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D27E2-2D21-4FA7-9D8A-CF818A587A4A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F1B14-0799-4141-A40B-41DA364B55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7F7FF-A139-418D-A3EC-D847C89C23B9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365A8-EA56-42D0-96C6-12FB92D3C4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32DAC-3A9C-4C0C-8BA0-4B5E75CA34A7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D79B0-5125-4B5F-8B54-4325327116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F6B59-8930-4862-B364-BEA29AE4F06E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A7FA0-83EE-444B-962F-2174569950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7D5F8-7DE0-4BC3-9E49-C76D842F612C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6B6AE-1C32-41ED-8B65-085690A498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0E229-48AE-4ABE-B820-A5548AFA7517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C556-9C3D-4422-948B-C02C71FE44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874AD-FB3A-485D-A6CA-7F1E8C9BBECF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020E6-AC83-4B12-89FE-56B9864941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29BEB-6E14-47B1-B20F-50AE21096F90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C3488-4C19-42C8-91D5-FF9980FCE5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DDD01-66D7-420A-8DEA-79EA771C6F37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06601-73B8-44B7-909C-BB19E4E9C2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6E01C-EFE4-4B83-A7A7-762C52B4E04F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05D818-5093-40D5-BEB0-800775EB5A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1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5663"/>
            <a:ext cx="914400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1412875"/>
            <a:ext cx="91440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altLang="fr-FR" sz="6000">
                <a:solidFill>
                  <a:srgbClr val="23263C"/>
                </a:solidFill>
                <a:latin typeface="Lucida Calligraphy" pitchFamily="66" charset="0"/>
              </a:rPr>
              <a:t>Promenade royale</a:t>
            </a:r>
          </a:p>
          <a:p>
            <a:pPr algn="ctr"/>
            <a:r>
              <a:rPr lang="fr-FR" altLang="fr-FR" sz="6000">
                <a:solidFill>
                  <a:srgbClr val="23263C"/>
                </a:solidFill>
                <a:latin typeface="Lucida Calligraphy" pitchFamily="66" charset="0"/>
              </a:rPr>
              <a:t>Dans les jardins</a:t>
            </a:r>
          </a:p>
          <a:p>
            <a:pPr algn="ctr"/>
            <a:r>
              <a:rPr lang="fr-FR" altLang="fr-FR" sz="6000">
                <a:solidFill>
                  <a:srgbClr val="23263C"/>
                </a:solidFill>
                <a:latin typeface="Lucida Calligraphy" pitchFamily="66" charset="0"/>
              </a:rPr>
              <a:t>Du château de Versailles</a:t>
            </a:r>
          </a:p>
        </p:txBody>
      </p:sp>
      <p:pic>
        <p:nvPicPr>
          <p:cNvPr id="2052" name="Picture 4" descr="I:\1a CRÉATION DE DIAPORAMAS\1d Images\SOURIS\souris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4011613"/>
            <a:ext cx="16764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I:\1a CRÉATION DE DIAPORAMAS\1d Images\Musique\Not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725" y="6042025"/>
            <a:ext cx="1584325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  <p:sndAc>
      <p:stSnd loop="1">
        <p:snd r:embed="rId2" name="MARCHE POUR LA CEREMONIE DES TURCS (Jean Baptiste LULLY)(2mn 10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9788"/>
            <a:ext cx="9144000" cy="517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9313"/>
            <a:ext cx="9144000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4075"/>
            <a:ext cx="914400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9313"/>
            <a:ext cx="9144000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15975"/>
            <a:ext cx="9144000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28675"/>
            <a:ext cx="91440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2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2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2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2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2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2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2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2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3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3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3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3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3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3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3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3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3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3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4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4075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4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4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4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4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4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4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4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4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4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5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5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5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5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5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5188"/>
            <a:ext cx="9144000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55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56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57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58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59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60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61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62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6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64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ircl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>
            <a:spLocks noChangeArrowheads="1"/>
          </p:cNvSpPr>
          <p:nvPr/>
        </p:nvSpPr>
        <p:spPr bwMode="auto">
          <a:xfrm>
            <a:off x="250825" y="260350"/>
            <a:ext cx="63198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00FF00"/>
                </a:solidFill>
              </a:rPr>
              <a:t>MUSIQUE:</a:t>
            </a:r>
          </a:p>
          <a:p>
            <a:r>
              <a:rPr lang="fr-FR" b="1">
                <a:solidFill>
                  <a:srgbClr val="00FF00"/>
                </a:solidFill>
              </a:rPr>
              <a:t>MARCHE POUR LA CEREMONIE DES TURCS (Jean Baptiste LULLY)</a:t>
            </a:r>
          </a:p>
        </p:txBody>
      </p:sp>
      <p:pic>
        <p:nvPicPr>
          <p:cNvPr id="67587" name="Picture 2" descr="I:\1a CRÉATION DE DIAPORAMAS\1d Images\FIN DE PPS\Tout le mond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700213"/>
            <a:ext cx="3714750" cy="3019425"/>
          </a:xfrm>
          <a:prstGeom prst="rect">
            <a:avLst/>
          </a:prstGeom>
          <a:solidFill>
            <a:srgbClr val="FFFF00">
              <a:alpha val="54901"/>
            </a:srgbClr>
          </a:solidFill>
          <a:ln w="9525">
            <a:noFill/>
            <a:miter lim="800000"/>
            <a:headEnd/>
            <a:tailEnd/>
          </a:ln>
        </p:spPr>
      </p:pic>
      <p:pic>
        <p:nvPicPr>
          <p:cNvPr id="67588" name="Picture 3" descr="I:\1a CRÉATION DE DIAPORAMAS\1d Images\FIN DE PPS\Image3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8188" y="5084763"/>
            <a:ext cx="1008062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30</Words>
  <Application>Microsoft Office PowerPoint</Application>
  <PresentationFormat>Affichage à l'écran (4:3)</PresentationFormat>
  <Paragraphs>7</Paragraphs>
  <Slides>66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66</vt:i4>
      </vt:variant>
    </vt:vector>
  </HeadingPairs>
  <TitlesOfParts>
    <vt:vector size="70" baseType="lpstr">
      <vt:lpstr>Calibri</vt:lpstr>
      <vt:lpstr>Arial</vt:lpstr>
      <vt:lpstr>Lucida Calligraphy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Bernard</dc:creator>
  <cp:lastModifiedBy>alain griot</cp:lastModifiedBy>
  <cp:revision>4</cp:revision>
  <dcterms:created xsi:type="dcterms:W3CDTF">2015-07-09T14:32:37Z</dcterms:created>
  <dcterms:modified xsi:type="dcterms:W3CDTF">2016-12-07T16:30:03Z</dcterms:modified>
</cp:coreProperties>
</file>