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notesMasterIdLst>
    <p:notesMasterId r:id="rId44"/>
  </p:notesMasterIdLst>
  <p:sldIdLst>
    <p:sldId id="524" r:id="rId2"/>
    <p:sldId id="458" r:id="rId3"/>
    <p:sldId id="468" r:id="rId4"/>
    <p:sldId id="467" r:id="rId5"/>
    <p:sldId id="484" r:id="rId6"/>
    <p:sldId id="486" r:id="rId7"/>
    <p:sldId id="526" r:id="rId8"/>
    <p:sldId id="456" r:id="rId9"/>
    <p:sldId id="485" r:id="rId10"/>
    <p:sldId id="487" r:id="rId11"/>
    <p:sldId id="525" r:id="rId12"/>
    <p:sldId id="488" r:id="rId13"/>
    <p:sldId id="489" r:id="rId14"/>
    <p:sldId id="490" r:id="rId15"/>
    <p:sldId id="527" r:id="rId16"/>
    <p:sldId id="491" r:id="rId17"/>
    <p:sldId id="492" r:id="rId18"/>
    <p:sldId id="493" r:id="rId19"/>
    <p:sldId id="494" r:id="rId20"/>
    <p:sldId id="495" r:id="rId21"/>
    <p:sldId id="528" r:id="rId22"/>
    <p:sldId id="496" r:id="rId23"/>
    <p:sldId id="497" r:id="rId24"/>
    <p:sldId id="498" r:id="rId25"/>
    <p:sldId id="499" r:id="rId26"/>
    <p:sldId id="529" r:id="rId27"/>
    <p:sldId id="500" r:id="rId28"/>
    <p:sldId id="501" r:id="rId29"/>
    <p:sldId id="502" r:id="rId30"/>
    <p:sldId id="520" r:id="rId31"/>
    <p:sldId id="530" r:id="rId32"/>
    <p:sldId id="503" r:id="rId33"/>
    <p:sldId id="504" r:id="rId34"/>
    <p:sldId id="523" r:id="rId35"/>
    <p:sldId id="522" r:id="rId36"/>
    <p:sldId id="531" r:id="rId37"/>
    <p:sldId id="521" r:id="rId38"/>
    <p:sldId id="505" r:id="rId39"/>
    <p:sldId id="506" r:id="rId40"/>
    <p:sldId id="507" r:id="rId41"/>
    <p:sldId id="508" r:id="rId42"/>
    <p:sldId id="519" r:id="rId43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1UKkKdIdeX8xR1RbuDI6w==" hashData="b9qb7H6YvuY4TtlCz+NtS6x6Hj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7FADF9"/>
    <a:srgbClr val="77A9F9"/>
    <a:srgbClr val="8AB5FA"/>
    <a:srgbClr val="90B8FA"/>
    <a:srgbClr val="87B2F9"/>
    <a:srgbClr val="5CA4EC"/>
    <a:srgbClr val="5EA4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703" autoAdjust="0"/>
  </p:normalViewPr>
  <p:slideViewPr>
    <p:cSldViewPr>
      <p:cViewPr>
        <p:scale>
          <a:sx n="130" d="100"/>
          <a:sy n="130" d="100"/>
        </p:scale>
        <p:origin x="-955" y="-749"/>
      </p:cViewPr>
      <p:guideLst>
        <p:guide orient="horz" pos="1021"/>
        <p:guide pos="1361"/>
      </p:guideLst>
    </p:cSldViewPr>
  </p:slideViewPr>
  <p:outlineViewPr>
    <p:cViewPr>
      <p:scale>
        <a:sx n="33" d="100"/>
        <a:sy n="33" d="100"/>
      </p:scale>
      <p:origin x="0" y="9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BA00D3E1-C7A8-43CA-8990-F968BCB0042E}" type="datetimeFigureOut">
              <a:rPr lang="fr-FR"/>
              <a:pPr>
                <a:defRPr/>
              </a:pPr>
              <a:t>09/08/2017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BDCE51E3-E12A-4FE8-ABCF-9905512911C9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469576-DD21-41A1-A407-69EDB13FBEE8}" type="datetime1">
              <a:rPr lang="it-IT"/>
              <a:pPr>
                <a:defRPr/>
              </a:pPr>
              <a:t>09/08/2017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0CE088-1C80-4102-B768-1BA12838819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43578A-3A2A-448E-8F99-7F457EDEA778}" type="datetime1">
              <a:rPr lang="it-IT"/>
              <a:pPr>
                <a:defRPr/>
              </a:pPr>
              <a:t>09/08/2017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2ADD9-A5E6-44E8-8B12-58BCFAA903B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5AFF83-534D-43B9-8A28-A9199ED32B84}" type="datetime1">
              <a:rPr lang="it-IT"/>
              <a:pPr>
                <a:defRPr/>
              </a:pPr>
              <a:t>09/08/2017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B2E2DB-759F-44B3-8B8E-DE0830A09FF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7C4475-7669-4043-9EF7-38F59426B971}" type="datetime1">
              <a:rPr lang="it-IT"/>
              <a:pPr>
                <a:defRPr/>
              </a:pPr>
              <a:t>09/08/2017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FF9025-9792-451C-803E-E75A8E7556A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BE5226-A402-4FF1-9E63-2F9A8A4C7A70}" type="datetime1">
              <a:rPr lang="it-IT"/>
              <a:pPr>
                <a:defRPr/>
              </a:pPr>
              <a:t>09/08/2017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D570D-0102-4FA2-A152-C6269491B5B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226B2-27FC-45F0-A1D6-B57C49656F9D}" type="datetime1">
              <a:rPr lang="it-IT"/>
              <a:pPr>
                <a:defRPr/>
              </a:pPr>
              <a:t>09/08/2017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44E3C-27EF-47B2-B6D8-D03F9EC8ECC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0F12F-5F1B-45F5-B760-02A26CCC11E3}" type="datetime1">
              <a:rPr lang="it-IT"/>
              <a:pPr>
                <a:defRPr/>
              </a:pPr>
              <a:t>09/08/2017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6689B-1888-4055-9760-C466D7062EC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58385B-F403-4864-A521-7B52BB53DB77}" type="datetime1">
              <a:rPr lang="it-IT"/>
              <a:pPr>
                <a:defRPr/>
              </a:pPr>
              <a:t>09/08/2017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F6200B-0415-42DF-B9BA-A8F20FD95F2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dirty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22A260-E4DA-4043-A1F1-FC496DF3D8FF}" type="datetime1">
              <a:rPr lang="it-IT"/>
              <a:pPr>
                <a:defRPr/>
              </a:pPr>
              <a:t>09/08/2017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92074E-CF65-41BF-A14E-C7B929AA1D6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9A1B37-B8AF-4927-90E5-E20AD45A6CC5}" type="datetime1">
              <a:rPr lang="it-IT"/>
              <a:pPr>
                <a:defRPr/>
              </a:pPr>
              <a:t>09/08/2017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5ECDC-067B-4B21-9827-5DE6C083563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B0F7F-5010-467B-8E18-911700333EC2}" type="datetime1">
              <a:rPr lang="it-IT"/>
              <a:pPr>
                <a:defRPr/>
              </a:pPr>
              <a:t>09/08/2017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0B656-1834-462C-B470-106F6F37E34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D7E36436-F634-49E8-B183-BBBCE788D9EB}" type="datetime1">
              <a:rPr lang="it-IT"/>
              <a:pPr>
                <a:defRPr/>
              </a:pPr>
              <a:t>09/08/2017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9FE9023-E711-4A1D-B080-3CF9FB31E04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ransition spd="slow" advClick="0" advTm="4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2059" name="Image 2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0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88379" y="107876"/>
            <a:ext cx="1872555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4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Maratea</a:t>
            </a:r>
          </a:p>
          <a:p>
            <a:pPr algn="ctr">
              <a:defRPr/>
            </a:pPr>
            <a:r>
              <a:rPr lang="fr-FR" sz="24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Basilicate</a:t>
            </a:r>
          </a:p>
          <a:p>
            <a:pPr algn="ctr">
              <a:defRPr/>
            </a:pPr>
            <a:r>
              <a:rPr lang="fr-FR" sz="24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Italie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20427" y="1187996"/>
            <a:ext cx="936452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6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Concept</a:t>
            </a:r>
          </a:p>
          <a:p>
            <a:pPr algn="ctr">
              <a:defRPr/>
            </a:pPr>
            <a:r>
              <a:rPr lang="fr-FR" sz="16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Aldo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736651" y="2628156"/>
            <a:ext cx="151216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2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Auto &amp; Music</a:t>
            </a:r>
          </a:p>
        </p:txBody>
      </p:sp>
    </p:spTree>
  </p:cSld>
  <p:clrMapOvr>
    <a:masterClrMapping/>
  </p:clrMapOvr>
  <p:transition spd="slow" advClick="0" advTm="8000">
    <p:fade/>
    <p:sndAc>
      <p:stSnd>
        <p:snd r:embed="rId2" name="Pooh-E arrivi t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2" descr="Image3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Image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3" descr="Image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Image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43084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Image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9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mage5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2" descr="Image5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5825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Image 3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Image 5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0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099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Image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Image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Image5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2" descr="Image5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Image 3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4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0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mage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Image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Image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mage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2" descr="Image6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Image 3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Image 4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0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mage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mage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mage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Image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mage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mage5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2" descr="Image6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Image 3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Image 4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0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Image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mage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Image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Image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Image5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2" descr="Image5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Image 3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Image 4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0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Image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mage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Image3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Image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5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2" descr="Image5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Image 3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Image 4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0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mage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0"/>
            <a:ext cx="43021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Image4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Image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Image3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43053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Image5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Image 2" descr="Image6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Image 3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2157413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Image 4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1588"/>
            <a:ext cx="2157412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0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Image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Image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Image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Image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Image4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Image4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Image 2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0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397"/>
            <a:ext cx="4321174" cy="32408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6371" y="395908"/>
            <a:ext cx="1656184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4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Pooh</a:t>
            </a:r>
          </a:p>
          <a:p>
            <a:pPr algn="ctr">
              <a:defRPr/>
            </a:pPr>
            <a:r>
              <a:rPr lang="fr-FR" sz="24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E arrivi tu</a:t>
            </a:r>
          </a:p>
        </p:txBody>
      </p:sp>
      <p:sp>
        <p:nvSpPr>
          <p:cNvPr id="5" name="Rectangle 4"/>
          <p:cNvSpPr/>
          <p:nvPr/>
        </p:nvSpPr>
        <p:spPr>
          <a:xfrm>
            <a:off x="3312715" y="2628156"/>
            <a:ext cx="86409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8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Aldo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3796</TotalTime>
  <Words>14</Words>
  <Application>Microsoft Office PowerPoint</Application>
  <PresentationFormat>Personnalisé</PresentationFormat>
  <Paragraphs>9</Paragraphs>
  <Slides>42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1_Tema di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61</cp:revision>
  <dcterms:created xsi:type="dcterms:W3CDTF">2007-07-01T09:41:01Z</dcterms:created>
  <dcterms:modified xsi:type="dcterms:W3CDTF">2017-08-09T13:18:37Z</dcterms:modified>
</cp:coreProperties>
</file>