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335" r:id="rId3"/>
    <p:sldId id="256" r:id="rId4"/>
    <p:sldId id="277" r:id="rId5"/>
    <p:sldId id="334" r:id="rId6"/>
    <p:sldId id="345" r:id="rId7"/>
    <p:sldId id="278" r:id="rId8"/>
    <p:sldId id="341" r:id="rId9"/>
    <p:sldId id="257" r:id="rId10"/>
    <p:sldId id="347" r:id="rId11"/>
    <p:sldId id="343" r:id="rId12"/>
    <p:sldId id="267" r:id="rId13"/>
    <p:sldId id="346" r:id="rId14"/>
    <p:sldId id="259" r:id="rId15"/>
    <p:sldId id="289" r:id="rId16"/>
    <p:sldId id="260" r:id="rId17"/>
    <p:sldId id="262" r:id="rId18"/>
    <p:sldId id="273" r:id="rId19"/>
    <p:sldId id="285" r:id="rId20"/>
    <p:sldId id="328" r:id="rId21"/>
    <p:sldId id="266" r:id="rId22"/>
    <p:sldId id="339" r:id="rId23"/>
    <p:sldId id="272" r:id="rId24"/>
    <p:sldId id="310" r:id="rId25"/>
    <p:sldId id="274" r:id="rId26"/>
    <p:sldId id="275" r:id="rId27"/>
    <p:sldId id="276" r:id="rId28"/>
    <p:sldId id="281" r:id="rId29"/>
    <p:sldId id="290" r:id="rId30"/>
    <p:sldId id="294" r:id="rId31"/>
    <p:sldId id="293" r:id="rId32"/>
    <p:sldId id="291" r:id="rId33"/>
    <p:sldId id="301" r:id="rId34"/>
    <p:sldId id="306" r:id="rId35"/>
    <p:sldId id="321" r:id="rId36"/>
    <p:sldId id="316" r:id="rId37"/>
    <p:sldId id="307" r:id="rId38"/>
    <p:sldId id="308" r:id="rId39"/>
    <p:sldId id="315" r:id="rId40"/>
    <p:sldId id="320" r:id="rId41"/>
    <p:sldId id="317" r:id="rId42"/>
    <p:sldId id="329" r:id="rId43"/>
    <p:sldId id="357" r:id="rId44"/>
    <p:sldId id="353" r:id="rId45"/>
    <p:sldId id="352" r:id="rId46"/>
    <p:sldId id="354" r:id="rId47"/>
    <p:sldId id="355" r:id="rId48"/>
    <p:sldId id="358" r:id="rId49"/>
    <p:sldId id="356" r:id="rId50"/>
    <p:sldId id="351" r:id="rId5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Kb6io07uHg0P+sNkfTdig==" hashData="YmEY5okpuZjkUQlmgEPhxklV1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24BDB-A591-45CD-8A3E-3727DCCD95D7}" type="datetimeFigureOut">
              <a:rPr lang="hu-HU" smtClean="0"/>
              <a:pPr/>
              <a:t>2017.08.10.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9C39D-361A-40A8-A933-0BD151C6A55D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3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goldflourish-J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2915816" y="4873724"/>
            <a:ext cx="620078" cy="666750"/>
          </a:xfrm>
          <a:prstGeom prst="rect">
            <a:avLst/>
          </a:prstGeom>
        </p:spPr>
      </p:pic>
      <p:pic>
        <p:nvPicPr>
          <p:cNvPr id="4" name="Kép 3" descr="goldflourish-S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419872" y="4927054"/>
            <a:ext cx="533400" cy="666750"/>
          </a:xfrm>
          <a:prstGeom prst="rect">
            <a:avLst/>
          </a:prstGeom>
        </p:spPr>
      </p:pic>
      <p:pic>
        <p:nvPicPr>
          <p:cNvPr id="5" name="Kép 4" descr="goldflourish-R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3851920" y="4927054"/>
            <a:ext cx="666750" cy="666750"/>
          </a:xfrm>
          <a:prstGeom prst="rect">
            <a:avLst/>
          </a:prstGeom>
        </p:spPr>
      </p:pic>
      <p:pic>
        <p:nvPicPr>
          <p:cNvPr id="6" name="Kép 5" descr="goldflourish-A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4467979" y="4927054"/>
            <a:ext cx="680085" cy="666750"/>
          </a:xfrm>
          <a:prstGeom prst="rect">
            <a:avLst/>
          </a:prstGeom>
        </p:spPr>
      </p:pic>
      <p:pic>
        <p:nvPicPr>
          <p:cNvPr id="7" name="Kép 6" descr="goldflourish-E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5076056" y="4945732"/>
            <a:ext cx="402050" cy="638175"/>
          </a:xfrm>
          <a:prstGeom prst="rect">
            <a:avLst/>
          </a:prstGeom>
        </p:spPr>
      </p:pic>
      <p:pic>
        <p:nvPicPr>
          <p:cNvPr id="8" name="Kép 7" descr="goldflourish-L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5436096" y="4945732"/>
            <a:ext cx="506730" cy="66675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Ofra Haza - A Night in Cana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nWQg6.jpg"/>
          <p:cNvPicPr>
            <a:picLocks noChangeAspect="1"/>
          </p:cNvPicPr>
          <p:nvPr/>
        </p:nvPicPr>
        <p:blipFill>
          <a:blip r:embed="rId2" cstate="print"/>
          <a:srcRect t="1637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17World___Israel_Sanctuary_The_dome_of_the_rock_under_the_blue_sky__Jerusalem._Israel_113728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hsemane-Gard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83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srael01-1024x690.jpg"/>
          <p:cNvPicPr>
            <a:picLocks noChangeAspect="1"/>
          </p:cNvPicPr>
          <p:nvPr/>
        </p:nvPicPr>
        <p:blipFill>
          <a:blip r:embed="rId2" cstate="print"/>
          <a:srcRect t="71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_Houses_Temples_482338.jpg"/>
          <p:cNvPicPr>
            <a:picLocks noChangeAspect="1"/>
          </p:cNvPicPr>
          <p:nvPr/>
        </p:nvPicPr>
        <p:blipFill>
          <a:blip r:embed="rId2" cstate="print"/>
          <a:srcRect b="60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ruzsalem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87614-svetik.jpg"/>
          <p:cNvPicPr>
            <a:picLocks noChangeAspect="1"/>
          </p:cNvPicPr>
          <p:nvPr/>
        </p:nvPicPr>
        <p:blipFill>
          <a:blip r:embed="rId2" cstate="print"/>
          <a:srcRect r="775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alking_a_street_in_the_Jewish_Quarter_in_Jerusalem_Old_City.jpg"/>
          <p:cNvPicPr>
            <a:picLocks noChangeAspect="1"/>
          </p:cNvPicPr>
          <p:nvPr/>
        </p:nvPicPr>
        <p:blipFill>
          <a:blip r:embed="rId2" cstate="print"/>
          <a:srcRect t="4988" b="110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7586799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921" b="1181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bblestone-street-jerusalem-28158-1920x108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04.jpg"/>
          <p:cNvPicPr>
            <a:picLocks noChangeAspect="1"/>
          </p:cNvPicPr>
          <p:nvPr/>
        </p:nvPicPr>
        <p:blipFill>
          <a:blip r:embed="rId2" cstate="print"/>
          <a:srcRect b="106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i-garden-haif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el-korutazas-nyar-osz-Haifa-Bahai-ker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8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i-haifia-gentrification.jpg"/>
          <p:cNvPicPr>
            <a:picLocks noChangeAspect="1"/>
          </p:cNvPicPr>
          <p:nvPr/>
        </p:nvPicPr>
        <p:blipFill>
          <a:blip r:embed="rId2" cstate="print"/>
          <a:srcRect t="16261" b="6737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hai-kert-haifa-izrael-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ifa-izra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el-haifa-bahai-kert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.jpg"/>
          <p:cNvPicPr>
            <a:picLocks noChangeAspect="1"/>
          </p:cNvPicPr>
          <p:nvPr/>
        </p:nvPicPr>
        <p:blipFill>
          <a:blip r:embed="rId2" cstate="print"/>
          <a:srcRect t="6305" b="1050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esarea philipp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07-1024x68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eat_jerusalem_jesus_christ_temple_10817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ein kare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5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erusalim-izrail-jerusal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i-szazadi-zsinagoga-romjai-tiberias-izrae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0964-Peace-Fountain betlehem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15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-desktop-wallpaper_020540543_165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10039"/>
          <a:stretch>
            <a:fillRect/>
          </a:stretch>
        </p:blipFill>
        <p:spPr>
          <a:xfrm>
            <a:off x="0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el-korutazas-nyar-osz-Tabgh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9843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rusalem4.jpg"/>
          <p:cNvPicPr>
            <a:picLocks noChangeAspect="1"/>
          </p:cNvPicPr>
          <p:nvPr/>
        </p:nvPicPr>
        <p:blipFill>
          <a:blip r:embed="rId2" cstate="print"/>
          <a:srcRect t="14764" b="1969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rusalem_012.jpg"/>
          <p:cNvPicPr>
            <a:picLocks noChangeAspect="1"/>
          </p:cNvPicPr>
          <p:nvPr/>
        </p:nvPicPr>
        <p:blipFill>
          <a:blip r:embed="rId2" cstate="print"/>
          <a:srcRect b="6105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il-jerusalem-dvorec-hra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zaret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aviv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Yardenit-Wikimania_2011-08-07_by-RaBoe-289-adj.jpg"/>
          <p:cNvPicPr>
            <a:picLocks noChangeAspect="1"/>
          </p:cNvPicPr>
          <p:nvPr/>
        </p:nvPicPr>
        <p:blipFill>
          <a:blip r:embed="rId2" cstate="print"/>
          <a:srcRect b="61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zaret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مدينة_الناصرة_-_Nazareth_-_נצרת.jpg"/>
          <p:cNvPicPr>
            <a:picLocks noChangeAspect="1"/>
          </p:cNvPicPr>
          <p:nvPr/>
        </p:nvPicPr>
        <p:blipFill>
          <a:blip r:embed="rId2" cstate="print"/>
          <a:srcRect t="503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kko_(29558367303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659" b="332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pernaum.jpg"/>
          <p:cNvPicPr>
            <a:picLocks noChangeAspect="1"/>
          </p:cNvPicPr>
          <p:nvPr/>
        </p:nvPicPr>
        <p:blipFill>
          <a:blip r:embed="rId2" cstate="print"/>
          <a:srcRect t="2461" b="14272"/>
          <a:stretch>
            <a:fillRect/>
          </a:stretch>
        </p:blipFill>
        <p:spPr>
          <a:xfrm>
            <a:off x="0" y="0"/>
            <a:ext cx="9144000" cy="57105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berias.jpg"/>
          <p:cNvPicPr>
            <a:picLocks noChangeAspect="1"/>
          </p:cNvPicPr>
          <p:nvPr/>
        </p:nvPicPr>
        <p:blipFill>
          <a:blip r:embed="rId2" cstate="print"/>
          <a:srcRect t="3874" b="221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bgha_BW_1.JPG"/>
          <p:cNvPicPr>
            <a:picLocks noChangeAspect="1"/>
          </p:cNvPicPr>
          <p:nvPr/>
        </p:nvPicPr>
        <p:blipFill>
          <a:blip r:embed="rId2" cstate="print"/>
          <a:srcRect t="661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1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l="2215" r="775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richo_-_Tel_Es-Sultan1.jpg"/>
          <p:cNvPicPr>
            <a:picLocks noChangeAspect="1"/>
          </p:cNvPicPr>
          <p:nvPr/>
        </p:nvPicPr>
        <p:blipFill>
          <a:blip r:embed="rId2" cstate="print"/>
          <a:srcRect t="4832" b="45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rael-wallpaper_020541183_16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sada-Isra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977"/>
            <a:ext cx="9144000" cy="571304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el-holt-tenger-200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zrael-homok-sivatag-200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gev-sivatag-izra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alileia t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wesome-israel-wallpaper_020540103_165.jpg"/>
          <p:cNvPicPr>
            <a:picLocks noChangeAspect="1"/>
          </p:cNvPicPr>
          <p:nvPr/>
        </p:nvPicPr>
        <p:blipFill>
          <a:blip r:embed="rId2" cstate="print"/>
          <a:srcRect l="4429" r="5610"/>
          <a:stretch>
            <a:fillRect/>
          </a:stretch>
        </p:blipFill>
        <p:spPr>
          <a:xfrm>
            <a:off x="0" y="0"/>
            <a:ext cx="9139937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00000" contrast="100000"/>
          </a:blip>
          <a:stretch>
            <a:fillRect/>
          </a:stretch>
        </p:blipFill>
        <p:spPr>
          <a:xfrm rot="-360000">
            <a:off x="4932040" y="2598614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6228184" y="4657700"/>
            <a:ext cx="194155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779912" y="3793604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6</Words>
  <Application>Microsoft Office PowerPoint</Application>
  <PresentationFormat>Diavetítés a képernyőre (16:10 oldalarány)</PresentationFormat>
  <Paragraphs>2</Paragraphs>
  <Slides>50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27</cp:revision>
  <dcterms:created xsi:type="dcterms:W3CDTF">2017-08-09T16:47:45Z</dcterms:created>
  <dcterms:modified xsi:type="dcterms:W3CDTF">2017-08-10T09:21:34Z</dcterms:modified>
</cp:coreProperties>
</file>