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336" r:id="rId3"/>
    <p:sldId id="257" r:id="rId4"/>
    <p:sldId id="281" r:id="rId5"/>
    <p:sldId id="256" r:id="rId6"/>
    <p:sldId id="337" r:id="rId7"/>
    <p:sldId id="269" r:id="rId8"/>
    <p:sldId id="260" r:id="rId9"/>
    <p:sldId id="342" r:id="rId10"/>
    <p:sldId id="282" r:id="rId11"/>
    <p:sldId id="272" r:id="rId12"/>
    <p:sldId id="263" r:id="rId13"/>
    <p:sldId id="265" r:id="rId14"/>
    <p:sldId id="264" r:id="rId15"/>
    <p:sldId id="266" r:id="rId16"/>
    <p:sldId id="278" r:id="rId17"/>
    <p:sldId id="267" r:id="rId18"/>
    <p:sldId id="306" r:id="rId19"/>
    <p:sldId id="283" r:id="rId20"/>
    <p:sldId id="270" r:id="rId21"/>
    <p:sldId id="299" r:id="rId22"/>
    <p:sldId id="288" r:id="rId23"/>
    <p:sldId id="340" r:id="rId24"/>
    <p:sldId id="262" r:id="rId25"/>
    <p:sldId id="346" r:id="rId26"/>
    <p:sldId id="268" r:id="rId27"/>
    <p:sldId id="344" r:id="rId28"/>
    <p:sldId id="289" r:id="rId29"/>
    <p:sldId id="277" r:id="rId30"/>
    <p:sldId id="280" r:id="rId31"/>
    <p:sldId id="335" r:id="rId32"/>
    <p:sldId id="271" r:id="rId33"/>
    <p:sldId id="311" r:id="rId34"/>
    <p:sldId id="291" r:id="rId35"/>
    <p:sldId id="298" r:id="rId36"/>
    <p:sldId id="297" r:id="rId37"/>
    <p:sldId id="284" r:id="rId38"/>
    <p:sldId id="295" r:id="rId39"/>
    <p:sldId id="296" r:id="rId40"/>
    <p:sldId id="293" r:id="rId41"/>
    <p:sldId id="276" r:id="rId42"/>
    <p:sldId id="300" r:id="rId43"/>
    <p:sldId id="287" r:id="rId44"/>
    <p:sldId id="301" r:id="rId45"/>
    <p:sldId id="304" r:id="rId46"/>
    <p:sldId id="292" r:id="rId47"/>
    <p:sldId id="343" r:id="rId48"/>
    <p:sldId id="309" r:id="rId49"/>
    <p:sldId id="307" r:id="rId50"/>
    <p:sldId id="321" r:id="rId51"/>
    <p:sldId id="310" r:id="rId52"/>
    <p:sldId id="347" r:id="rId53"/>
    <p:sldId id="341" r:id="rId54"/>
    <p:sldId id="302" r:id="rId55"/>
    <p:sldId id="320" r:id="rId56"/>
    <p:sldId id="338" r:id="rId57"/>
    <p:sldId id="328" r:id="rId58"/>
    <p:sldId id="318" r:id="rId59"/>
    <p:sldId id="339" r:id="rId60"/>
    <p:sldId id="330" r:id="rId61"/>
    <p:sldId id="323" r:id="rId62"/>
    <p:sldId id="332" r:id="rId63"/>
    <p:sldId id="345" r:id="rId64"/>
    <p:sldId id="313" r:id="rId6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04voURJHLxFMVBBT0mzWg==" hashData="mvhc9bGi6hafmS5avox1dv8Rh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50171-B474-4C32-AA27-3F656C67C783}" type="datetimeFigureOut">
              <a:rPr lang="hu-HU" smtClean="0"/>
              <a:pPr/>
              <a:t>2017.08.10.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EF717-5511-4855-99B0-632E5F871BC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429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3" name="Téglalap 12"/>
          <p:cNvSpPr/>
          <p:nvPr/>
        </p:nvSpPr>
        <p:spPr>
          <a:xfrm>
            <a:off x="827584" y="957416"/>
            <a:ext cx="372089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0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Hydrangeas</a:t>
            </a:r>
            <a:endParaRPr lang="hu-HU" sz="6600" b="0" cap="none" spc="0" dirty="0">
              <a:ln w="10160">
                <a:noFill/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Kenny G - Tang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37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5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7252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94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6379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40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2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dollo-kastelypar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72835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5752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250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86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50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451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0544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156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ydrangea_white_bloom_sharpen_6531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732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735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boko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621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0624.jpg"/>
          <p:cNvPicPr>
            <a:picLocks noChangeAspect="1"/>
          </p:cNvPicPr>
          <p:nvPr/>
        </p:nvPicPr>
        <p:blipFill>
          <a:blip r:embed="rId2" cstate="print"/>
          <a:srcRect t="2767" b="2767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22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y jolly.jpg"/>
          <p:cNvPicPr>
            <a:picLocks noChangeAspect="1"/>
          </p:cNvPicPr>
          <p:nvPr/>
        </p:nvPicPr>
        <p:blipFill>
          <a:blip r:embed="rId2" cstate="print"/>
          <a:srcRect l="236" t="8577" r="236" b="18538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39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-Jul-30-4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63" b="415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1936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99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etagne-francia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20.JPG"/>
          <p:cNvPicPr>
            <a:picLocks noChangeAspect="1"/>
          </p:cNvPicPr>
          <p:nvPr/>
        </p:nvPicPr>
        <p:blipFill>
          <a:blip r:embed="rId2" cstate="print"/>
          <a:srcRect b="6376"/>
          <a:stretch>
            <a:fillRect/>
          </a:stretch>
        </p:blipFill>
        <p:spPr>
          <a:xfrm>
            <a:off x="0" y="-1"/>
            <a:ext cx="9144000" cy="570910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242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-ke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38449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107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gorszag-thasso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537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605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-foto-csonki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0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tenzia-keri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ydrangea_shrub_flower_wall_leaves_window_3806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537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187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aga-vrtbovszki-ke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ydrangeas-godes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-106537466-578ceb573df78c09e9f3c94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90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saszin-hortenzia-az-apartman-eltt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e_hydrangea_flower_pollination_110587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654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768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ydrangea_bloom_snow-white_leaves_40796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1301f217c65be0d993f8d202cf46a6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57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6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img_0622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6975"/>
            <a:ext cx="9144000" cy="572763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102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09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34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76"/>
          <a:stretch>
            <a:fillRect/>
          </a:stretch>
        </p:blipFill>
        <p:spPr>
          <a:xfrm>
            <a:off x="-1" y="0"/>
            <a:ext cx="9156255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mg-love-shack-fancy-dress-100543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78"/>
          <a:stretch>
            <a:fillRect/>
          </a:stretch>
        </p:blipFill>
        <p:spPr>
          <a:xfrm>
            <a:off x="0" y="0"/>
            <a:ext cx="9144000" cy="573675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-Jul-30-10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23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1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.jpg"/>
          <p:cNvPicPr>
            <a:picLocks noChangeAspect="1"/>
          </p:cNvPicPr>
          <p:nvPr/>
        </p:nvPicPr>
        <p:blipFill>
          <a:blip r:embed="rId2" cstate="print"/>
          <a:srcRect t="8933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6352088" y="490562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0070C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0070C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7</Words>
  <Application>Microsoft Office PowerPoint</Application>
  <PresentationFormat>Diavetítés a képernyőre (16:10 oldalarány)</PresentationFormat>
  <Paragraphs>3</Paragraphs>
  <Slides>64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64</vt:i4>
      </vt:variant>
    </vt:vector>
  </HeadingPairs>
  <TitlesOfParts>
    <vt:vector size="6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24</cp:revision>
  <dcterms:created xsi:type="dcterms:W3CDTF">2017-08-09T06:10:53Z</dcterms:created>
  <dcterms:modified xsi:type="dcterms:W3CDTF">2017-08-10T05:02:08Z</dcterms:modified>
</cp:coreProperties>
</file>