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3" r:id="rId2"/>
    <p:sldId id="271" r:id="rId3"/>
    <p:sldId id="257" r:id="rId4"/>
    <p:sldId id="263" r:id="rId5"/>
    <p:sldId id="265" r:id="rId6"/>
    <p:sldId id="266" r:id="rId7"/>
    <p:sldId id="267" r:id="rId8"/>
    <p:sldId id="268" r:id="rId9"/>
    <p:sldId id="272" r:id="rId10"/>
    <p:sldId id="273" r:id="rId11"/>
    <p:sldId id="309" r:id="rId12"/>
    <p:sldId id="274" r:id="rId13"/>
    <p:sldId id="275" r:id="rId14"/>
    <p:sldId id="277" r:id="rId15"/>
    <p:sldId id="279" r:id="rId16"/>
    <p:sldId id="276" r:id="rId17"/>
    <p:sldId id="284" r:id="rId18"/>
    <p:sldId id="285" r:id="rId19"/>
    <p:sldId id="260" r:id="rId20"/>
    <p:sldId id="288" r:id="rId21"/>
    <p:sldId id="262" r:id="rId22"/>
    <p:sldId id="289" r:id="rId23"/>
    <p:sldId id="312" r:id="rId24"/>
    <p:sldId id="290" r:id="rId25"/>
    <p:sldId id="270" r:id="rId26"/>
    <p:sldId id="300" r:id="rId27"/>
    <p:sldId id="291" r:id="rId28"/>
    <p:sldId id="293" r:id="rId29"/>
    <p:sldId id="287" r:id="rId30"/>
    <p:sldId id="294" r:id="rId31"/>
    <p:sldId id="258" r:id="rId32"/>
    <p:sldId id="330" r:id="rId33"/>
    <p:sldId id="298" r:id="rId34"/>
    <p:sldId id="302" r:id="rId35"/>
    <p:sldId id="326" r:id="rId36"/>
    <p:sldId id="303" r:id="rId37"/>
    <p:sldId id="306" r:id="rId38"/>
    <p:sldId id="318" r:id="rId39"/>
    <p:sldId id="314" r:id="rId40"/>
    <p:sldId id="292" r:id="rId41"/>
    <p:sldId id="310" r:id="rId42"/>
    <p:sldId id="327" r:id="rId43"/>
    <p:sldId id="315" r:id="rId44"/>
    <p:sldId id="328" r:id="rId45"/>
    <p:sldId id="311" r:id="rId46"/>
    <p:sldId id="329" r:id="rId4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SXjFb3RNqsuGSq2ejOsxQ==" hashData="YPQ/8VlGRY31rsyPidk7DWWrG2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18CDA-09CD-45B8-8807-99B677FA8220}" type="datetimeFigureOut">
              <a:rPr lang="hu-HU" smtClean="0"/>
              <a:pPr/>
              <a:t>2016.07.19.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F959-186B-4BBC-ABFB-ED4E7CC69EB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_uniform_army_military_ru_2560x1600_wallpaperhi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233630063_01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755586" y="193209"/>
            <a:ext cx="285750" cy="531495"/>
          </a:xfrm>
          <a:prstGeom prst="rect">
            <a:avLst/>
          </a:prstGeom>
        </p:spPr>
      </p:pic>
      <p:pic>
        <p:nvPicPr>
          <p:cNvPr id="4" name="Kép 3" descr="1233630059_56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827587" y="913284"/>
            <a:ext cx="171450" cy="520065"/>
          </a:xfrm>
          <a:prstGeom prst="rect">
            <a:avLst/>
          </a:prstGeom>
        </p:spPr>
      </p:pic>
      <p:pic>
        <p:nvPicPr>
          <p:cNvPr id="5" name="Kép 4" descr="1233630043_93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755582" y="1633364"/>
            <a:ext cx="371475" cy="520065"/>
          </a:xfrm>
          <a:prstGeom prst="rect">
            <a:avLst/>
          </a:prstGeom>
        </p:spPr>
      </p:pic>
      <p:pic>
        <p:nvPicPr>
          <p:cNvPr id="6" name="Kép 5" descr="1233630054_74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755580" y="2337435"/>
            <a:ext cx="325755" cy="520065"/>
          </a:xfrm>
          <a:prstGeom prst="rect">
            <a:avLst/>
          </a:prstGeom>
        </p:spPr>
      </p:pic>
      <p:pic>
        <p:nvPicPr>
          <p:cNvPr id="7" name="Kép 6" descr="1233630041_95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755580" y="3073524"/>
            <a:ext cx="280035" cy="531495"/>
          </a:xfrm>
          <a:prstGeom prst="rect">
            <a:avLst/>
          </a:prstGeom>
        </p:spPr>
      </p:pic>
      <p:pic>
        <p:nvPicPr>
          <p:cNvPr id="8" name="Kép 7" descr="1233630059_56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800150" y="4153644"/>
            <a:ext cx="171450" cy="520065"/>
          </a:xfrm>
          <a:prstGeom prst="rect">
            <a:avLst/>
          </a:prstGeom>
        </p:spPr>
      </p:pic>
      <p:pic>
        <p:nvPicPr>
          <p:cNvPr id="9" name="Kép 8" descr="1233630050_36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738426" y="4852000"/>
            <a:ext cx="377190" cy="525780"/>
          </a:xfrm>
          <a:prstGeom prst="rect">
            <a:avLst/>
          </a:prstGeom>
        </p:spPr>
      </p:pic>
      <p:pic>
        <p:nvPicPr>
          <p:cNvPr id="10" name="Kép 9" descr="1233630038_49.gif"/>
          <p:cNvPicPr>
            <a:picLocks noChangeAspect="1"/>
          </p:cNvPicPr>
          <p:nvPr/>
        </p:nvPicPr>
        <p:blipFill>
          <a:blip r:embed="rId10" cstate="print">
            <a:lum contrast="30000"/>
          </a:blip>
          <a:stretch>
            <a:fillRect/>
          </a:stretch>
        </p:blipFill>
        <p:spPr>
          <a:xfrm>
            <a:off x="7723202" y="337240"/>
            <a:ext cx="377190" cy="525780"/>
          </a:xfrm>
          <a:prstGeom prst="rect">
            <a:avLst/>
          </a:prstGeom>
        </p:spPr>
      </p:pic>
      <p:pic>
        <p:nvPicPr>
          <p:cNvPr id="11" name="Kép 10" descr="1233630064_01.gif"/>
          <p:cNvPicPr>
            <a:picLocks noChangeAspect="1"/>
          </p:cNvPicPr>
          <p:nvPr/>
        </p:nvPicPr>
        <p:blipFill>
          <a:blip r:embed="rId11" cstate="print">
            <a:lum contrast="30000"/>
          </a:blip>
          <a:stretch>
            <a:fillRect/>
          </a:stretch>
        </p:blipFill>
        <p:spPr>
          <a:xfrm>
            <a:off x="7763207" y="2497460"/>
            <a:ext cx="337185" cy="520065"/>
          </a:xfrm>
          <a:prstGeom prst="rect">
            <a:avLst/>
          </a:prstGeom>
        </p:spPr>
      </p:pic>
      <p:pic>
        <p:nvPicPr>
          <p:cNvPr id="12" name="Kép 11" descr="1233630053_38.gif"/>
          <p:cNvPicPr>
            <a:picLocks noChangeAspect="1"/>
          </p:cNvPicPr>
          <p:nvPr/>
        </p:nvPicPr>
        <p:blipFill>
          <a:blip r:embed="rId12" cstate="print">
            <a:lum contrast="30000"/>
          </a:blip>
          <a:stretch>
            <a:fillRect/>
          </a:stretch>
        </p:blipFill>
        <p:spPr>
          <a:xfrm>
            <a:off x="7740352" y="4729708"/>
            <a:ext cx="457200" cy="520065"/>
          </a:xfrm>
          <a:prstGeom prst="rect">
            <a:avLst/>
          </a:prstGeom>
        </p:spPr>
      </p:pic>
      <p:pic>
        <p:nvPicPr>
          <p:cNvPr id="13" name="Kép 12" descr="1233630049_55.gif"/>
          <p:cNvPicPr>
            <a:picLocks noChangeAspect="1"/>
          </p:cNvPicPr>
          <p:nvPr/>
        </p:nvPicPr>
        <p:blipFill>
          <a:blip r:embed="rId13" cstate="print">
            <a:lum contrast="30000"/>
          </a:blip>
          <a:stretch>
            <a:fillRect/>
          </a:stretch>
        </p:blipFill>
        <p:spPr>
          <a:xfrm>
            <a:off x="7803212" y="3217540"/>
            <a:ext cx="297180" cy="531495"/>
          </a:xfrm>
          <a:prstGeom prst="rect">
            <a:avLst/>
          </a:prstGeom>
        </p:spPr>
      </p:pic>
      <p:pic>
        <p:nvPicPr>
          <p:cNvPr id="14" name="Kép 13" descr="1233630050_36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7740352" y="1057300"/>
            <a:ext cx="377190" cy="525780"/>
          </a:xfrm>
          <a:prstGeom prst="rect">
            <a:avLst/>
          </a:prstGeom>
        </p:spPr>
      </p:pic>
      <p:pic>
        <p:nvPicPr>
          <p:cNvPr id="15" name="Kép 14" descr="1233630059_56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7856934" y="1777380"/>
            <a:ext cx="171450" cy="520065"/>
          </a:xfrm>
          <a:prstGeom prst="rect">
            <a:avLst/>
          </a:prstGeom>
        </p:spPr>
      </p:pic>
      <p:pic>
        <p:nvPicPr>
          <p:cNvPr id="16" name="Kép 15" descr="1233630043_93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7800925" y="3937620"/>
            <a:ext cx="371475" cy="520065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  <p:sndAc>
      <p:stSnd>
        <p:snd r:embed="rId2" name="In the Navy - Village Peop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256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656775-air-hostess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nna-konchakovskaya-devush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ondes-women_0025317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ondinka-styuardessa-v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loe_moretz_85-H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227" r="10335"/>
          <a:stretch>
            <a:fillRect/>
          </a:stretch>
        </p:blipFill>
        <p:spPr>
          <a:xfrm>
            <a:off x="0" y="0"/>
            <a:ext cx="8172197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ina-ricci-pan-am-pa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548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ni-thigh-blonde-girl-wom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haven-24498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narchy-panty-vzglya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ziatka-uniforma-52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londinka-styuardess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londinka-voennaya.jpg"/>
          <p:cNvPicPr>
            <a:picLocks noChangeAspect="1"/>
          </p:cNvPicPr>
          <p:nvPr/>
        </p:nvPicPr>
        <p:blipFill>
          <a:blip r:embed="rId2" cstate="print"/>
          <a:srcRect l="2362"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londinka-sapog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1339" r="25098"/>
          <a:stretch>
            <a:fillRect/>
          </a:stretch>
        </p:blipFill>
        <p:spPr>
          <a:xfrm>
            <a:off x="6075220" y="334306"/>
            <a:ext cx="2889268" cy="5380694"/>
          </a:xfrm>
          <a:prstGeom prst="rect">
            <a:avLst/>
          </a:prstGeom>
        </p:spPr>
      </p:pic>
      <p:pic>
        <p:nvPicPr>
          <p:cNvPr id="3" name="Kép 2" descr="devushka-bryunetka-chulki-sapogi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35433" r="32480"/>
          <a:stretch>
            <a:fillRect/>
          </a:stretch>
        </p:blipFill>
        <p:spPr>
          <a:xfrm>
            <a:off x="3059832" y="337220"/>
            <a:ext cx="2760698" cy="5377780"/>
          </a:xfrm>
          <a:prstGeom prst="rect">
            <a:avLst/>
          </a:prstGeom>
        </p:spPr>
      </p:pic>
      <p:pic>
        <p:nvPicPr>
          <p:cNvPr id="4" name="Kép 3" descr="devushka-bryunetka-uniforma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32480" r="35433"/>
          <a:stretch>
            <a:fillRect/>
          </a:stretch>
        </p:blipFill>
        <p:spPr>
          <a:xfrm>
            <a:off x="0" y="175684"/>
            <a:ext cx="2843808" cy="5539316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atroska-lyamki-po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ldat-oruzhi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56814-air-hostess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voennosluzhaschay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17786438-158209-christina-ricci-pencil-skirt-stewardess-suit-wom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i-oruzhie-for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police-patrol-102695.jpg"/>
          <p:cNvPicPr>
            <a:picLocks noChangeAspect="1"/>
          </p:cNvPicPr>
          <p:nvPr/>
        </p:nvPicPr>
        <p:blipFill>
          <a:blip r:embed="rId2" cstate="print"/>
          <a:srcRect l="26575" r="29528" b="21260"/>
          <a:stretch>
            <a:fillRect/>
          </a:stretch>
        </p:blipFill>
        <p:spPr>
          <a:xfrm>
            <a:off x="4046394" y="0"/>
            <a:ext cx="5097606" cy="5715000"/>
          </a:xfrm>
          <a:prstGeom prst="rect">
            <a:avLst/>
          </a:prstGeom>
        </p:spPr>
      </p:pic>
      <p:pic>
        <p:nvPicPr>
          <p:cNvPr id="3" name="Kép 2" descr="devushka-ulybka-disk-form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26575" r="26575"/>
          <a:stretch>
            <a:fillRect/>
          </a:stretch>
        </p:blipFill>
        <p:spPr>
          <a:xfrm>
            <a:off x="0" y="0"/>
            <a:ext cx="428383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igura-stroynye-devushki-form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679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ilitary-warriors-soldiers-uniform-women-females-babes-faces-wallpaper-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048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ight-attendant-wallpaper-1.jpg"/>
          <p:cNvPicPr>
            <a:picLocks noChangeAspect="1"/>
          </p:cNvPicPr>
          <p:nvPr/>
        </p:nvPicPr>
        <p:blipFill>
          <a:blip r:embed="rId2" cstate="print"/>
          <a:srcRect l="4429" t="1050" r="6496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in-brown-uniform-devu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uniforma-seksi-sex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51673" r="20669"/>
          <a:stretch>
            <a:fillRect/>
          </a:stretch>
        </p:blipFill>
        <p:spPr>
          <a:xfrm>
            <a:off x="3307509" y="0"/>
            <a:ext cx="2528982" cy="5715000"/>
          </a:xfrm>
          <a:prstGeom prst="rect">
            <a:avLst/>
          </a:prstGeom>
        </p:spPr>
      </p:pic>
      <p:pic>
        <p:nvPicPr>
          <p:cNvPr id="3" name="Kép 2" descr="tiffany-toth-devushka-337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17717" r="50197"/>
          <a:stretch>
            <a:fillRect/>
          </a:stretch>
        </p:blipFill>
        <p:spPr>
          <a:xfrm>
            <a:off x="0" y="0"/>
            <a:ext cx="2933940" cy="5715000"/>
          </a:xfrm>
          <a:prstGeom prst="rect">
            <a:avLst/>
          </a:prstGeom>
        </p:spPr>
      </p:pic>
      <p:pic>
        <p:nvPicPr>
          <p:cNvPr id="4" name="Kép 3" descr="police-woman-costume-wallpaper-d19222eed250a90e12b747f60bdf8597-large-359069.jpg"/>
          <p:cNvPicPr>
            <a:picLocks noChangeAspect="1"/>
          </p:cNvPicPr>
          <p:nvPr/>
        </p:nvPicPr>
        <p:blipFill>
          <a:blip r:embed="rId4" cstate="print"/>
          <a:srcRect l="17988" r="17988"/>
          <a:stretch>
            <a:fillRect/>
          </a:stretch>
        </p:blipFill>
        <p:spPr>
          <a:xfrm>
            <a:off x="6582583" y="265212"/>
            <a:ext cx="2442551" cy="544978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df-israel-zahal-aoi-izra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56796-air-hostess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lybka-devushka-vzglyad-solda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sotki-v-begah-hot-pursuit-4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eward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430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ewardess-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51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haven-1266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s_K-Pop_in_Uniform_1600x12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games-uniforms-ar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229600" y="4800600"/>
            <a:ext cx="9144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hood allow children stewardess uniforms Wallpapers HD 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haven-24498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Models_Blonde_in_army_uniform_071449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scarlett_00343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ssica-biel-military-unifor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2106"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up-123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vie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8551122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164288" y="2209428"/>
            <a:ext cx="10246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Judy</a:t>
            </a:r>
            <a:endParaRPr lang="hu-HU" sz="3600" b="0" cap="none" spc="0" dirty="0">
              <a:ln w="10160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733789" y="0"/>
            <a:ext cx="241021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0"/>
            <a:ext cx="2156936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7</Words>
  <Application>Microsoft Office PowerPoint</Application>
  <PresentationFormat>Diavetítés a képernyőre (16:10 oldalarány)</PresentationFormat>
  <Paragraphs>3</Paragraphs>
  <Slides>46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46</vt:i4>
      </vt:variant>
    </vt:vector>
  </HeadingPairs>
  <TitlesOfParts>
    <vt:vector size="4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17</cp:revision>
  <dcterms:created xsi:type="dcterms:W3CDTF">2016-07-15T00:53:47Z</dcterms:created>
  <dcterms:modified xsi:type="dcterms:W3CDTF">2016-07-19T07:02:11Z</dcterms:modified>
</cp:coreProperties>
</file>